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258" r:id="rId5"/>
    <p:sldId id="264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67" r:id="rId2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winkl" panose="020B060402020202020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6653"/>
    <a:srgbClr val="B1AA9F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339" y="5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decided to go inside. All the furniture was huge!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5" b="21392"/>
          <a:stretch/>
        </p:blipFill>
        <p:spPr>
          <a:xfrm>
            <a:off x="755650" y="1350628"/>
            <a:ext cx="7632700" cy="4742198"/>
          </a:xfrm>
          <a:prstGeom prst="roundRect">
            <a:avLst>
              <a:gd name="adj" fmla="val 4638"/>
            </a:avLst>
          </a:prstGeom>
        </p:spPr>
      </p:pic>
    </p:spTree>
    <p:extLst>
      <p:ext uri="{BB962C8B-B14F-4D97-AF65-F5344CB8AC3E}">
        <p14:creationId xmlns:p14="http://schemas.microsoft.com/office/powerpoint/2010/main" val="1423749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Suddenly, Jack heard a loud noise.</a:t>
            </a:r>
            <a:br>
              <a:rPr lang="en-GB" altLang="en-US" dirty="0"/>
            </a:br>
            <a:r>
              <a:rPr lang="en-GB" altLang="en-US" dirty="0"/>
              <a:t>He ran into an old cupboard to hide.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4" b="22198"/>
          <a:stretch/>
        </p:blipFill>
        <p:spPr>
          <a:xfrm>
            <a:off x="755649" y="1711354"/>
            <a:ext cx="6735720" cy="4381472"/>
          </a:xfrm>
          <a:prstGeom prst="roundRect">
            <a:avLst>
              <a:gd name="adj" fmla="val 3073"/>
            </a:avLst>
          </a:prstGeom>
        </p:spPr>
      </p:pic>
      <p:sp>
        <p:nvSpPr>
          <p:cNvPr id="3" name="Rounded Rectangle 2"/>
          <p:cNvSpPr/>
          <p:nvPr/>
        </p:nvSpPr>
        <p:spPr>
          <a:xfrm>
            <a:off x="6937695" y="1711354"/>
            <a:ext cx="1450656" cy="4381471"/>
          </a:xfrm>
          <a:prstGeom prst="roundRect">
            <a:avLst>
              <a:gd name="adj" fmla="val 9728"/>
            </a:avLst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97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1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An enormous giant came into the room.</a:t>
            </a:r>
            <a:br>
              <a:rPr lang="en-GB" altLang="en-US" dirty="0"/>
            </a:br>
            <a:r>
              <a:rPr lang="en-GB" altLang="en-US" dirty="0"/>
              <a:t>“Fee, Fi, </a:t>
            </a:r>
            <a:r>
              <a:rPr lang="en-GB" altLang="en-US" dirty="0" err="1"/>
              <a:t>Fo</a:t>
            </a:r>
            <a:r>
              <a:rPr lang="en-GB" altLang="en-US" dirty="0"/>
              <a:t>, </a:t>
            </a:r>
            <a:r>
              <a:rPr lang="en-GB" altLang="en-US" dirty="0" err="1"/>
              <a:t>Fum</a:t>
            </a:r>
            <a:r>
              <a:rPr lang="en-GB" altLang="en-US" dirty="0"/>
              <a:t>, I smell the blood of an Englishman!” he bellowed.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048">
            <a:off x="2019435" y="1599431"/>
            <a:ext cx="5105129" cy="55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0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90381" y="4408414"/>
            <a:ext cx="5763237" cy="1791050"/>
          </a:xfrm>
          <a:prstGeom prst="ellipse">
            <a:avLst/>
          </a:prstGeom>
          <a:solidFill>
            <a:srgbClr val="B1A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5142452"/>
            <a:ext cx="7632700" cy="734038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sat down at the table. </a:t>
            </a:r>
            <a:br>
              <a:rPr lang="en-GB" altLang="en-US" dirty="0"/>
            </a:br>
            <a:r>
              <a:rPr lang="en-GB" altLang="en-US" dirty="0"/>
              <a:t>On the table was a brown hen and a golden harp.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>
          <a:xfrm>
            <a:off x="2469414" y="1696305"/>
            <a:ext cx="4205172" cy="46124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755649" y="6415581"/>
            <a:ext cx="7632700" cy="45719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49" y="5788404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679345" y="5743888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147910" y="6292544"/>
            <a:ext cx="2709004" cy="152400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745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“Lay!” said the giant.</a:t>
            </a:r>
            <a:br>
              <a:rPr lang="en-GB" altLang="en-US" dirty="0"/>
            </a:br>
            <a:r>
              <a:rPr lang="en-GB" altLang="en-US" dirty="0"/>
              <a:t>The hen laid an egg. It was made out of solid gold.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78" y="1838167"/>
            <a:ext cx="3821643" cy="39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4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650" y="5142451"/>
            <a:ext cx="7632700" cy="528507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55650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“Sing!” said the giant.</a:t>
            </a:r>
            <a:br>
              <a:rPr lang="en-GB" altLang="en-US" dirty="0"/>
            </a:br>
            <a:r>
              <a:rPr lang="en-GB" altLang="en-US" dirty="0"/>
              <a:t>The harp sang. The giant fell asleep.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" b="2292"/>
          <a:stretch/>
        </p:blipFill>
        <p:spPr>
          <a:xfrm>
            <a:off x="1333570" y="427838"/>
            <a:ext cx="4392635" cy="58808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55650" y="6224631"/>
            <a:ext cx="7632700" cy="84094"/>
          </a:xfrm>
          <a:prstGeom prst="round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117924" y="5635829"/>
            <a:ext cx="327042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55650" y="5576218"/>
            <a:ext cx="71941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3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jumped out of the cupboard and took the hen and the harp.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10" y="1472420"/>
            <a:ext cx="4117580" cy="462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ran the harp cried, “Help, master!”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67" y="1659243"/>
            <a:ext cx="4649728" cy="443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37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angry giant woke up and called, “Fee, Fi, </a:t>
            </a:r>
            <a:r>
              <a:rPr lang="en-GB" altLang="en-US" dirty="0" err="1"/>
              <a:t>Fo</a:t>
            </a:r>
            <a:r>
              <a:rPr lang="en-GB" altLang="en-US" dirty="0"/>
              <a:t>, </a:t>
            </a:r>
            <a:r>
              <a:rPr lang="en-GB" altLang="en-US" dirty="0" err="1"/>
              <a:t>Fum</a:t>
            </a:r>
            <a:r>
              <a:rPr lang="en-GB" altLang="en-US" dirty="0"/>
              <a:t>, I smell the blood of an Englishman!” He chased Jack to the top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8"/>
          <a:stretch/>
        </p:blipFill>
        <p:spPr>
          <a:xfrm>
            <a:off x="755650" y="1546103"/>
            <a:ext cx="7632700" cy="4546722"/>
          </a:xfrm>
          <a:prstGeom prst="roundRect">
            <a:avLst>
              <a:gd name="adj" fmla="val 5597"/>
            </a:avLst>
          </a:prstGeom>
        </p:spPr>
      </p:pic>
    </p:spTree>
    <p:extLst>
      <p:ext uri="{BB962C8B-B14F-4D97-AF65-F5344CB8AC3E}">
        <p14:creationId xmlns:p14="http://schemas.microsoft.com/office/powerpoint/2010/main" val="393661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climbed down the beanstalk and the giant followed him quickly.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9"/>
          <a:stretch/>
        </p:blipFill>
        <p:spPr>
          <a:xfrm>
            <a:off x="755650" y="1276286"/>
            <a:ext cx="7632700" cy="4816539"/>
          </a:xfrm>
          <a:prstGeom prst="roundRect">
            <a:avLst>
              <a:gd name="adj" fmla="val 5694"/>
            </a:avLst>
          </a:prstGeom>
        </p:spPr>
      </p:pic>
    </p:spTree>
    <p:extLst>
      <p:ext uri="{BB962C8B-B14F-4D97-AF65-F5344CB8AC3E}">
        <p14:creationId xmlns:p14="http://schemas.microsoft.com/office/powerpoint/2010/main" val="57189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Once upon a time there was a boy called Jack.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64" y="1765825"/>
            <a:ext cx="2112600" cy="42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Scared Jack got to the bottom of the beanstalk and shouted, “Help!”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3" b="13158"/>
          <a:stretch/>
        </p:blipFill>
        <p:spPr>
          <a:xfrm>
            <a:off x="755650" y="1235587"/>
            <a:ext cx="7632700" cy="4857238"/>
          </a:xfrm>
          <a:prstGeom prst="roundRect">
            <a:avLst>
              <a:gd name="adj" fmla="val 3368"/>
            </a:avLst>
          </a:prstGeom>
        </p:spPr>
      </p:pic>
    </p:spTree>
    <p:extLst>
      <p:ext uri="{BB962C8B-B14F-4D97-AF65-F5344CB8AC3E}">
        <p14:creationId xmlns:p14="http://schemas.microsoft.com/office/powerpoint/2010/main" val="136143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Jack’s brave mother came out with a sharp axe.</a:t>
            </a:r>
            <a:br>
              <a:rPr lang="en-GB" altLang="en-US" dirty="0"/>
            </a:br>
            <a:r>
              <a:rPr lang="en-GB" altLang="en-US" dirty="0"/>
              <a:t>She used it to chop the bottom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5" y="415680"/>
            <a:ext cx="4205667" cy="5988608"/>
          </a:xfrm>
          <a:prstGeom prst="roundRect">
            <a:avLst>
              <a:gd name="adj" fmla="val 4699"/>
            </a:avLst>
          </a:prstGeom>
        </p:spPr>
      </p:pic>
    </p:spTree>
    <p:extLst>
      <p:ext uri="{BB962C8B-B14F-4D97-AF65-F5344CB8AC3E}">
        <p14:creationId xmlns:p14="http://schemas.microsoft.com/office/powerpoint/2010/main" val="231440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fell and crashed to the ground.</a:t>
            </a:r>
            <a:br>
              <a:rPr lang="en-GB" altLang="en-US" dirty="0"/>
            </a:br>
            <a:r>
              <a:rPr lang="en-GB" altLang="en-US" dirty="0"/>
              <a:t>He was never seen again.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0" b="2"/>
          <a:stretch/>
        </p:blipFill>
        <p:spPr>
          <a:xfrm>
            <a:off x="755650" y="1535185"/>
            <a:ext cx="7632700" cy="4785919"/>
          </a:xfrm>
          <a:prstGeom prst="roundRect">
            <a:avLst>
              <a:gd name="adj" fmla="val 5273"/>
            </a:avLst>
          </a:prstGeom>
        </p:spPr>
      </p:pic>
    </p:spTree>
    <p:extLst>
      <p:ext uri="{BB962C8B-B14F-4D97-AF65-F5344CB8AC3E}">
        <p14:creationId xmlns:p14="http://schemas.microsoft.com/office/powerpoint/2010/main" val="1795627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With the golden eggs and the magic harp, </a:t>
            </a:r>
          </a:p>
          <a:p>
            <a:pPr algn="ctr"/>
            <a:r>
              <a:rPr lang="en-GB" altLang="en-US" dirty="0"/>
              <a:t>Jack and his mother lived happily ever after.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58" y="1615085"/>
            <a:ext cx="4787513" cy="469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19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506"/>
          <a:stretch/>
        </p:blipFill>
        <p:spPr>
          <a:xfrm>
            <a:off x="755650" y="1537300"/>
            <a:ext cx="7632700" cy="4555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225F8-FD33-4F2F-84C0-C64EB36EAFB9}"/>
              </a:ext>
            </a:extLst>
          </p:cNvPr>
          <p:cNvSpPr txBox="1"/>
          <p:nvPr/>
        </p:nvSpPr>
        <p:spPr>
          <a:xfrm>
            <a:off x="1491448" y="765175"/>
            <a:ext cx="6161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Jack lived in a small cottage with his mother. They lived in a little village called Mossfield. They were very poor and their most valuable possession was a cow.</a:t>
            </a:r>
          </a:p>
        </p:txBody>
      </p:sp>
    </p:spTree>
    <p:extLst>
      <p:ext uri="{BB962C8B-B14F-4D97-AF65-F5344CB8AC3E}">
        <p14:creationId xmlns:p14="http://schemas.microsoft.com/office/powerpoint/2010/main" val="171254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One day, Jack’s mother asked him to take the cow to the market in the town of Cosworth to sell.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91" y="2057518"/>
            <a:ext cx="4350539" cy="40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54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 the way, Jack met an interesting man who gave him some shiny magic beans in exchange for the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7"/>
          <a:stretch/>
        </p:blipFill>
        <p:spPr>
          <a:xfrm>
            <a:off x="436227" y="1382216"/>
            <a:ext cx="8254767" cy="4999799"/>
          </a:xfrm>
          <a:prstGeom prst="roundRect">
            <a:avLst>
              <a:gd name="adj" fmla="val 2908"/>
            </a:avLst>
          </a:prstGeom>
        </p:spPr>
      </p:pic>
    </p:spTree>
    <p:extLst>
      <p:ext uri="{BB962C8B-B14F-4D97-AF65-F5344CB8AC3E}">
        <p14:creationId xmlns:p14="http://schemas.microsoft.com/office/powerpoint/2010/main" val="158578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came home with the beans his mother was very angry!</a:t>
            </a:r>
            <a:br>
              <a:rPr lang="en-GB" altLang="en-US" dirty="0"/>
            </a:br>
            <a:r>
              <a:rPr lang="en-GB" altLang="en-US" dirty="0"/>
              <a:t>She threw the beans out of the window and sent him to bed.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85" y="1753299"/>
            <a:ext cx="3461414" cy="43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1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49" y="1404889"/>
            <a:ext cx="540186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The next morning, Jack looked out of the window.</a:t>
            </a:r>
            <a:br>
              <a:rPr lang="en-GB" altLang="en-US" dirty="0"/>
            </a:br>
            <a:r>
              <a:rPr lang="en-GB" altLang="en-US" dirty="0"/>
              <a:t>A giant beanstalk had grown in the garden!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73" y="418674"/>
            <a:ext cx="4169477" cy="65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33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8096" y="776773"/>
            <a:ext cx="551931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Jack decided to climb the beanstalk. It was so tall it went right through the fluffy clouds in the sky.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06" y="-1362544"/>
            <a:ext cx="3801994" cy="88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finally reached the top, he saw an enormous castle.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1" b="6103"/>
          <a:stretch/>
        </p:blipFill>
        <p:spPr>
          <a:xfrm>
            <a:off x="755650" y="1243564"/>
            <a:ext cx="7632700" cy="4849261"/>
          </a:xfrm>
          <a:prstGeom prst="roundRect">
            <a:avLst>
              <a:gd name="adj" fmla="val 5595"/>
            </a:avLst>
          </a:prstGeom>
        </p:spPr>
      </p:pic>
    </p:spTree>
    <p:extLst>
      <p:ext uri="{BB962C8B-B14F-4D97-AF65-F5344CB8AC3E}">
        <p14:creationId xmlns:p14="http://schemas.microsoft.com/office/powerpoint/2010/main" val="4048955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A1786ED3-4A83-4E52-97FB-5BB8F2F68775}" vid="{F1370A2B-D63B-458B-B1CD-13966C425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C514BAB80EC441A9579150227C4564" ma:contentTypeVersion="13" ma:contentTypeDescription="Create a new document." ma:contentTypeScope="" ma:versionID="65443edb23507a8590692b56a09ed6ba">
  <xsd:schema xmlns:xsd="http://www.w3.org/2001/XMLSchema" xmlns:xs="http://www.w3.org/2001/XMLSchema" xmlns:p="http://schemas.microsoft.com/office/2006/metadata/properties" xmlns:ns2="26a107af-025d-4f22-9cc6-b4c797d42196" xmlns:ns3="467d496b-133a-4130-bb0f-94825483a960" targetNamespace="http://schemas.microsoft.com/office/2006/metadata/properties" ma:root="true" ma:fieldsID="3a557c3853ee34ed01241c6e14b836fe" ns2:_="" ns3:_="">
    <xsd:import namespace="26a107af-025d-4f22-9cc6-b4c797d42196"/>
    <xsd:import namespace="467d496b-133a-4130-bb0f-94825483a9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a107af-025d-4f22-9cc6-b4c797d421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7d496b-133a-4130-bb0f-94825483a96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091FA9-27B0-4A91-BAC2-FE58929CEED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006F5AD-6C2D-402C-873B-9CCC43DD08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a107af-025d-4f22-9cc6-b4c797d42196"/>
    <ds:schemaRef ds:uri="467d496b-133a-4130-bb0f-94825483a9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1626B8-17BD-4EBF-97B8-1890F43DD1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634</TotalTime>
  <Words>434</Words>
  <Application>Microsoft Office PowerPoint</Application>
  <PresentationFormat>On-screen Show (4:3)</PresentationFormat>
  <Paragraphs>23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Maddison Wells</dc:creator>
  <cp:lastModifiedBy>Amber Dopson</cp:lastModifiedBy>
  <cp:revision>9</cp:revision>
  <dcterms:created xsi:type="dcterms:W3CDTF">2019-07-11T07:05:09Z</dcterms:created>
  <dcterms:modified xsi:type="dcterms:W3CDTF">2022-04-27T15:41:35Z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0x01010039C514BAB80EC441A9579150227C4564</vt:lpwstr>
  </property>
</Properties>
</file>