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3" r:id="rId3"/>
    <p:sldId id="257" r:id="rId4"/>
    <p:sldId id="274" r:id="rId5"/>
    <p:sldId id="269" r:id="rId6"/>
    <p:sldId id="266" r:id="rId7"/>
    <p:sldId id="268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DC3C-3B4F-41D9-8ADE-3E87448E9D17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618B-9100-44FA-88A7-85A8F8F9F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22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DC3C-3B4F-41D9-8ADE-3E87448E9D17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618B-9100-44FA-88A7-85A8F8F9F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06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DC3C-3B4F-41D9-8ADE-3E87448E9D17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618B-9100-44FA-88A7-85A8F8F9F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98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DC3C-3B4F-41D9-8ADE-3E87448E9D17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618B-9100-44FA-88A7-85A8F8F9F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82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DC3C-3B4F-41D9-8ADE-3E87448E9D17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618B-9100-44FA-88A7-85A8F8F9F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60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DC3C-3B4F-41D9-8ADE-3E87448E9D17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618B-9100-44FA-88A7-85A8F8F9F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5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DC3C-3B4F-41D9-8ADE-3E87448E9D17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618B-9100-44FA-88A7-85A8F8F9F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96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DC3C-3B4F-41D9-8ADE-3E87448E9D17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618B-9100-44FA-88A7-85A8F8F9F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4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DC3C-3B4F-41D9-8ADE-3E87448E9D17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618B-9100-44FA-88A7-85A8F8F9F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5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DC3C-3B4F-41D9-8ADE-3E87448E9D17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618B-9100-44FA-88A7-85A8F8F9F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05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DC3C-3B4F-41D9-8ADE-3E87448E9D17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618B-9100-44FA-88A7-85A8F8F9F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3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FDC3C-3B4F-41D9-8ADE-3E87448E9D17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5618B-9100-44FA-88A7-85A8F8F9F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87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104B00-4A15-4519-B6E2-FA6DF899A19F}"/>
              </a:ext>
            </a:extLst>
          </p:cNvPr>
          <p:cNvSpPr txBox="1"/>
          <p:nvPr/>
        </p:nvSpPr>
        <p:spPr>
          <a:xfrm>
            <a:off x="1691680" y="1484784"/>
            <a:ext cx="5760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Have you ever visited these special places?</a:t>
            </a:r>
          </a:p>
        </p:txBody>
      </p:sp>
    </p:spTree>
    <p:extLst>
      <p:ext uri="{BB962C8B-B14F-4D97-AF65-F5344CB8AC3E}">
        <p14:creationId xmlns:p14="http://schemas.microsoft.com/office/powerpoint/2010/main" val="118537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ncinglake Valley Park | DevonDaze">
            <a:extLst>
              <a:ext uri="{FF2B5EF4-FFF2-40B4-BE49-F238E27FC236}">
                <a16:creationId xmlns:a16="http://schemas.microsoft.com/office/drawing/2014/main" id="{8F30BBD0-D88E-4869-A1A8-A9714F1FF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65310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ncinglake Valley Park Exeter © Jan Baker :: Geograph Britain and ...">
            <a:extLst>
              <a:ext uri="{FF2B5EF4-FFF2-40B4-BE49-F238E27FC236}">
                <a16:creationId xmlns:a16="http://schemas.microsoft.com/office/drawing/2014/main" id="{33EE3EFB-0604-42A1-B638-36E643044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8"/>
            <a:ext cx="4442947" cy="319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58D1D6-50C8-4BDC-8C17-A574626EB180}"/>
              </a:ext>
            </a:extLst>
          </p:cNvPr>
          <p:cNvSpPr txBox="1"/>
          <p:nvPr/>
        </p:nvSpPr>
        <p:spPr>
          <a:xfrm>
            <a:off x="1763688" y="544522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Mincinglake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Valley Park</a:t>
            </a:r>
          </a:p>
        </p:txBody>
      </p:sp>
    </p:spTree>
    <p:extLst>
      <p:ext uri="{BB962C8B-B14F-4D97-AF65-F5344CB8AC3E}">
        <p14:creationId xmlns:p14="http://schemas.microsoft.com/office/powerpoint/2010/main" val="266696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0.geograph.org.uk/photos/37/66/376627_97c6d7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6" y="692696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9791CD-6920-4B74-BBDB-E274059E3A02}"/>
              </a:ext>
            </a:extLst>
          </p:cNvPr>
          <p:cNvSpPr txBox="1"/>
          <p:nvPr/>
        </p:nvSpPr>
        <p:spPr>
          <a:xfrm>
            <a:off x="1763688" y="544522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Exeter Quay</a:t>
            </a:r>
          </a:p>
        </p:txBody>
      </p:sp>
      <p:pic>
        <p:nvPicPr>
          <p:cNvPr id="4" name="Picture 2" descr="https://sianolaphotography.files.wordpress.com/2010/05/day-141.jpg">
            <a:extLst>
              <a:ext uri="{FF2B5EF4-FFF2-40B4-BE49-F238E27FC236}">
                <a16:creationId xmlns:a16="http://schemas.microsoft.com/office/drawing/2014/main" id="{5184F037-C6FC-4278-A625-39F7DEE4A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56926"/>
            <a:ext cx="4032448" cy="26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225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oke Woods | Forestry England">
            <a:extLst>
              <a:ext uri="{FF2B5EF4-FFF2-40B4-BE49-F238E27FC236}">
                <a16:creationId xmlns:a16="http://schemas.microsoft.com/office/drawing/2014/main" id="{E5D2AD9B-21E2-464A-8D26-88105D0AC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6672"/>
            <a:ext cx="529978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allen Tree in Stoke Hill Woods © Des Blenkinsopp cc-by-sa/2.0 ...">
            <a:extLst>
              <a:ext uri="{FF2B5EF4-FFF2-40B4-BE49-F238E27FC236}">
                <a16:creationId xmlns:a16="http://schemas.microsoft.com/office/drawing/2014/main" id="{F1A6E2B0-7D52-4340-9C9D-D4C3C02DD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51" y="3212976"/>
            <a:ext cx="3484105" cy="232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74A679-921A-4893-83E7-38A39F128C0A}"/>
              </a:ext>
            </a:extLst>
          </p:cNvPr>
          <p:cNvSpPr txBox="1"/>
          <p:nvPr/>
        </p:nvSpPr>
        <p:spPr>
          <a:xfrm>
            <a:off x="1763688" y="544522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Stoke Hill woods</a:t>
            </a:r>
          </a:p>
        </p:txBody>
      </p:sp>
    </p:spTree>
    <p:extLst>
      <p:ext uri="{BB962C8B-B14F-4D97-AF65-F5344CB8AC3E}">
        <p14:creationId xmlns:p14="http://schemas.microsoft.com/office/powerpoint/2010/main" val="75556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exmouth.com/wp-content/uploads/2015/01/Exmouth_seafront_2_1920_6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848872" cy="265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exmouth.com/wp-content/uploads/2014/12/exmouth-bea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65498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803B62-36C9-4F43-B6E9-DA486EEA25AA}"/>
              </a:ext>
            </a:extLst>
          </p:cNvPr>
          <p:cNvSpPr txBox="1"/>
          <p:nvPr/>
        </p:nvSpPr>
        <p:spPr>
          <a:xfrm>
            <a:off x="1763688" y="5837202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Exmouth beach</a:t>
            </a:r>
          </a:p>
        </p:txBody>
      </p:sp>
    </p:spTree>
    <p:extLst>
      <p:ext uri="{BB962C8B-B14F-4D97-AF65-F5344CB8AC3E}">
        <p14:creationId xmlns:p14="http://schemas.microsoft.com/office/powerpoint/2010/main" val="234312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ursday 21 December: Environment Secretary opens new defence ...">
            <a:extLst>
              <a:ext uri="{FF2B5EF4-FFF2-40B4-BE49-F238E27FC236}">
                <a16:creationId xmlns:a16="http://schemas.microsoft.com/office/drawing/2014/main" id="{5B99E43A-2024-490A-AD10-23BC296A0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692696"/>
            <a:ext cx="669331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CB5E75-944E-4943-9691-5CEBB5BF8726}"/>
              </a:ext>
            </a:extLst>
          </p:cNvPr>
          <p:cNvSpPr txBox="1"/>
          <p:nvPr/>
        </p:nvSpPr>
        <p:spPr>
          <a:xfrm>
            <a:off x="1763688" y="544522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Dawlish Warren</a:t>
            </a:r>
          </a:p>
        </p:txBody>
      </p:sp>
    </p:spTree>
    <p:extLst>
      <p:ext uri="{BB962C8B-B14F-4D97-AF65-F5344CB8AC3E}">
        <p14:creationId xmlns:p14="http://schemas.microsoft.com/office/powerpoint/2010/main" val="2981592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upload.wikimedia.org/wikipedia/commons/f/f8/Exe_estuary_from_ball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6076155" cy="45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1B3E5B-1842-4539-A988-242D9851D7F4}"/>
              </a:ext>
            </a:extLst>
          </p:cNvPr>
          <p:cNvSpPr txBox="1"/>
          <p:nvPr/>
        </p:nvSpPr>
        <p:spPr>
          <a:xfrm>
            <a:off x="1763688" y="544522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River Exe</a:t>
            </a:r>
          </a:p>
        </p:txBody>
      </p:sp>
    </p:spTree>
    <p:extLst>
      <p:ext uri="{BB962C8B-B14F-4D97-AF65-F5344CB8AC3E}">
        <p14:creationId xmlns:p14="http://schemas.microsoft.com/office/powerpoint/2010/main" val="463385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04615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5BC409-7374-4A7C-8EDB-BB0748A59206}"/>
              </a:ext>
            </a:extLst>
          </p:cNvPr>
          <p:cNvSpPr txBox="1"/>
          <p:nvPr/>
        </p:nvSpPr>
        <p:spPr>
          <a:xfrm>
            <a:off x="1763688" y="5735235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Dartmoor National Park</a:t>
            </a:r>
          </a:p>
        </p:txBody>
      </p:sp>
    </p:spTree>
    <p:extLst>
      <p:ext uri="{BB962C8B-B14F-4D97-AF65-F5344CB8AC3E}">
        <p14:creationId xmlns:p14="http://schemas.microsoft.com/office/powerpoint/2010/main" val="2444459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Budleigh Salterton Beach - Dev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086" y="548680"/>
            <a:ext cx="6699827" cy="488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devon cream t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DDC2B-C8A5-4890-BF7D-71B4D799AAB3}"/>
              </a:ext>
            </a:extLst>
          </p:cNvPr>
          <p:cNvSpPr txBox="1"/>
          <p:nvPr/>
        </p:nvSpPr>
        <p:spPr>
          <a:xfrm>
            <a:off x="1763687" y="5711503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Budleigh Salterton</a:t>
            </a:r>
          </a:p>
        </p:txBody>
      </p:sp>
    </p:spTree>
    <p:extLst>
      <p:ext uri="{BB962C8B-B14F-4D97-AF65-F5344CB8AC3E}">
        <p14:creationId xmlns:p14="http://schemas.microsoft.com/office/powerpoint/2010/main" val="4082911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18400</TotalTime>
  <Words>28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 Hewlett</dc:creator>
  <cp:lastModifiedBy>liz Edwards</cp:lastModifiedBy>
  <cp:revision>24</cp:revision>
  <cp:lastPrinted>2016-03-03T17:49:59Z</cp:lastPrinted>
  <dcterms:created xsi:type="dcterms:W3CDTF">2016-02-22T15:07:18Z</dcterms:created>
  <dcterms:modified xsi:type="dcterms:W3CDTF">2020-07-03T15:40:08Z</dcterms:modified>
</cp:coreProperties>
</file>