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64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13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52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95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7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77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1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19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33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87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41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323D2-935C-46E6-A226-77032036E5EA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95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="" xmlns:a16="http://schemas.microsoft.com/office/drawing/2014/main" id="{5B518B83-58B7-4C11-B344-311F33BA54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66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r>
              <a:rPr lang="en-GB" sz="8800" b="1" dirty="0">
                <a:solidFill>
                  <a:srgbClr val="FFFFFF"/>
                </a:solidFill>
              </a:rPr>
              <a:t>Flags of the World</a:t>
            </a:r>
          </a:p>
        </p:txBody>
      </p:sp>
    </p:spTree>
    <p:extLst>
      <p:ext uri="{BB962C8B-B14F-4D97-AF65-F5344CB8AC3E}">
        <p14:creationId xmlns:p14="http://schemas.microsoft.com/office/powerpoint/2010/main" val="3956006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185"/>
            <a:ext cx="7772400" cy="2088231"/>
          </a:xfrm>
        </p:spPr>
        <p:txBody>
          <a:bodyPr>
            <a:normAutofit/>
          </a:bodyPr>
          <a:lstStyle/>
          <a:p>
            <a:endParaRPr lang="en-GB" sz="72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79F664A-18D7-4ECC-8D85-442B5F21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984" y="2662820"/>
            <a:ext cx="5140032" cy="343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55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185"/>
            <a:ext cx="7772400" cy="2088231"/>
          </a:xfrm>
        </p:spPr>
        <p:txBody>
          <a:bodyPr>
            <a:normAutofit/>
          </a:bodyPr>
          <a:lstStyle/>
          <a:p>
            <a:endParaRPr lang="en-GB" sz="72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79F664A-18D7-4ECC-8D85-442B5F21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9692" y="2525193"/>
            <a:ext cx="5544616" cy="370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49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185"/>
            <a:ext cx="7772400" cy="2088231"/>
          </a:xfrm>
        </p:spPr>
        <p:txBody>
          <a:bodyPr>
            <a:normAutofit/>
          </a:bodyPr>
          <a:lstStyle/>
          <a:p>
            <a:endParaRPr lang="en-GB" sz="72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79F664A-18D7-4ECC-8D85-442B5F21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9693" y="2525193"/>
            <a:ext cx="5544614" cy="370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34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185"/>
            <a:ext cx="7772400" cy="2088231"/>
          </a:xfrm>
        </p:spPr>
        <p:txBody>
          <a:bodyPr>
            <a:normAutofit/>
          </a:bodyPr>
          <a:lstStyle/>
          <a:p>
            <a:endParaRPr lang="en-GB" sz="72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79F664A-18D7-4ECC-8D85-442B5F21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6843" y="2636849"/>
            <a:ext cx="5790314" cy="347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185"/>
            <a:ext cx="7772400" cy="2088231"/>
          </a:xfrm>
        </p:spPr>
        <p:txBody>
          <a:bodyPr>
            <a:normAutofit/>
          </a:bodyPr>
          <a:lstStyle/>
          <a:p>
            <a:endParaRPr lang="en-GB" sz="72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79F664A-18D7-4ECC-8D85-442B5F21C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593" y="2723416"/>
            <a:ext cx="5234813" cy="349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1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185"/>
            <a:ext cx="7772400" cy="2088231"/>
          </a:xfrm>
        </p:spPr>
        <p:txBody>
          <a:bodyPr>
            <a:normAutofit/>
          </a:bodyPr>
          <a:lstStyle/>
          <a:p>
            <a:endParaRPr lang="en-GB" sz="72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79F664A-18D7-4ECC-8D85-442B5F21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4593" y="2860571"/>
            <a:ext cx="5234813" cy="32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3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185"/>
            <a:ext cx="7772400" cy="2088231"/>
          </a:xfrm>
        </p:spPr>
        <p:txBody>
          <a:bodyPr>
            <a:normAutofit/>
          </a:bodyPr>
          <a:lstStyle/>
          <a:p>
            <a:endParaRPr lang="en-GB" sz="72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79F664A-18D7-4ECC-8D85-442B5F21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2117" y="2634001"/>
            <a:ext cx="4919765" cy="358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185"/>
            <a:ext cx="7772400" cy="2088231"/>
          </a:xfrm>
        </p:spPr>
        <p:txBody>
          <a:bodyPr>
            <a:normAutofit/>
          </a:bodyPr>
          <a:lstStyle/>
          <a:p>
            <a:endParaRPr lang="en-GB" sz="72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79F664A-18D7-4ECC-8D85-442B5F21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383" y="2723416"/>
            <a:ext cx="5141233" cy="34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8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185"/>
            <a:ext cx="7772400" cy="2088231"/>
          </a:xfrm>
        </p:spPr>
        <p:txBody>
          <a:bodyPr>
            <a:normAutofit/>
          </a:bodyPr>
          <a:lstStyle/>
          <a:p>
            <a:endParaRPr lang="en-GB" sz="72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79F664A-18D7-4ECC-8D85-442B5F21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0938" y="2723416"/>
            <a:ext cx="5722124" cy="3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0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185"/>
            <a:ext cx="7772400" cy="2088231"/>
          </a:xfrm>
        </p:spPr>
        <p:txBody>
          <a:bodyPr>
            <a:normAutofit/>
          </a:bodyPr>
          <a:lstStyle/>
          <a:p>
            <a:endParaRPr lang="en-GB" sz="72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79F664A-18D7-4ECC-8D85-442B5F21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0938" y="2768355"/>
            <a:ext cx="5722124" cy="327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3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185"/>
            <a:ext cx="7772400" cy="2088231"/>
          </a:xfrm>
        </p:spPr>
        <p:txBody>
          <a:bodyPr>
            <a:normAutofit/>
          </a:bodyPr>
          <a:lstStyle/>
          <a:p>
            <a:endParaRPr lang="en-GB" sz="72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79F664A-18D7-4ECC-8D85-442B5F21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0938" y="2723416"/>
            <a:ext cx="5722124" cy="329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18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5185"/>
            <a:ext cx="7772400" cy="2088231"/>
          </a:xfrm>
        </p:spPr>
        <p:txBody>
          <a:bodyPr>
            <a:normAutofit/>
          </a:bodyPr>
          <a:lstStyle/>
          <a:p>
            <a:endParaRPr lang="en-GB" sz="72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79F664A-18D7-4ECC-8D85-442B5F21C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0938" y="2723417"/>
            <a:ext cx="5722124" cy="30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28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Flags of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Olympic Host Cities</dc:title>
  <dc:creator>JSullivan</dc:creator>
  <cp:lastModifiedBy>JSullivan</cp:lastModifiedBy>
  <cp:revision>10</cp:revision>
  <dcterms:created xsi:type="dcterms:W3CDTF">2020-02-06T20:12:09Z</dcterms:created>
  <dcterms:modified xsi:type="dcterms:W3CDTF">2020-03-21T16:19:35Z</dcterms:modified>
</cp:coreProperties>
</file>