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4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31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52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5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87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775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1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9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33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87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23D2-935C-46E6-A226-77032036E5EA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13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323D2-935C-46E6-A226-77032036E5EA}" type="datetimeFigureOut">
              <a:rPr lang="en-GB" smtClean="0"/>
              <a:t>05/03/2020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727E3-4A8F-4CFE-A1A1-4FFF2D7645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5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368151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Summer Olympic Host Cities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060848"/>
            <a:ext cx="5616624" cy="2952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373216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Name:			</a:t>
            </a:r>
            <a:r>
              <a:rPr lang="en-GB" smtClean="0"/>
              <a:t>	Class:</a:t>
            </a:r>
            <a:r>
              <a:rPr lang="en-GB" dirty="0" smtClean="0"/>
              <a:t>	</a:t>
            </a:r>
          </a:p>
          <a:p>
            <a:endParaRPr lang="en-GB" dirty="0"/>
          </a:p>
          <a:p>
            <a:r>
              <a:rPr lang="en-GB" dirty="0" smtClean="0"/>
              <a:t>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06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1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Seoul 1988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972469"/>
            <a:ext cx="5616624" cy="31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7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1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Los Angeles 1984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96952"/>
            <a:ext cx="619268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6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1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Moscow 1980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24944"/>
            <a:ext cx="619268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1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Montreal 1976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76" y="2780928"/>
            <a:ext cx="6162647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1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Tokyo 2020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852936"/>
            <a:ext cx="56166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1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Rio 2016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65527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1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London 2012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6408712" cy="341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3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1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Beijing 2008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596" y="2924944"/>
            <a:ext cx="4994809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1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Athens 2004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727" y="2924944"/>
            <a:ext cx="5450547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09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1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Sydney 2000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123" y="2924944"/>
            <a:ext cx="493175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90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1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Atlanta 1996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2924944"/>
            <a:ext cx="561662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9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088231"/>
          </a:xfrm>
        </p:spPr>
        <p:txBody>
          <a:bodyPr>
            <a:normAutofit/>
          </a:bodyPr>
          <a:lstStyle/>
          <a:p>
            <a:r>
              <a:rPr lang="en-GB" sz="4800" b="1" dirty="0" smtClean="0"/>
              <a:t>Barcelona 1992</a:t>
            </a:r>
            <a:endParaRPr lang="en-GB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28" y="2924944"/>
            <a:ext cx="5571145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31</Words>
  <Application>Microsoft Office PowerPoint</Application>
  <PresentationFormat>On-screen Show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Summer Olympic Host Cities</vt:lpstr>
      <vt:lpstr>Tokyo 2020</vt:lpstr>
      <vt:lpstr>Rio 2016</vt:lpstr>
      <vt:lpstr>London 2012</vt:lpstr>
      <vt:lpstr>Beijing 2008</vt:lpstr>
      <vt:lpstr>Athens 2004</vt:lpstr>
      <vt:lpstr>Sydney 2000</vt:lpstr>
      <vt:lpstr>Atlanta 1996</vt:lpstr>
      <vt:lpstr>Barcelona 1992</vt:lpstr>
      <vt:lpstr>Seoul 1988</vt:lpstr>
      <vt:lpstr>Los Angeles 1984</vt:lpstr>
      <vt:lpstr>Moscow 1980</vt:lpstr>
      <vt:lpstr>Montreal 1976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Olympic Host Cities</dc:title>
  <dc:creator>JSullivan</dc:creator>
  <cp:lastModifiedBy>JSullivan</cp:lastModifiedBy>
  <cp:revision>3</cp:revision>
  <dcterms:created xsi:type="dcterms:W3CDTF">2020-02-06T20:12:09Z</dcterms:created>
  <dcterms:modified xsi:type="dcterms:W3CDTF">2020-03-05T21:17:51Z</dcterms:modified>
</cp:coreProperties>
</file>