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9" r:id="rId4"/>
    <p:sldId id="258" r:id="rId5"/>
    <p:sldId id="266" r:id="rId6"/>
    <p:sldId id="280" r:id="rId7"/>
    <p:sldId id="259" r:id="rId8"/>
    <p:sldId id="264" r:id="rId9"/>
    <p:sldId id="265" r:id="rId10"/>
    <p:sldId id="267" r:id="rId11"/>
    <p:sldId id="281" r:id="rId12"/>
    <p:sldId id="260" r:id="rId13"/>
    <p:sldId id="268" r:id="rId14"/>
    <p:sldId id="278" r:id="rId15"/>
    <p:sldId id="269" r:id="rId16"/>
    <p:sldId id="271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306" autoAdjust="0"/>
    <p:restoredTop sz="94660"/>
  </p:normalViewPr>
  <p:slideViewPr>
    <p:cSldViewPr>
      <p:cViewPr varScale="1">
        <p:scale>
          <a:sx n="67" d="100"/>
          <a:sy n="67" d="100"/>
        </p:scale>
        <p:origin x="12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DCB0B8-A878-4CB5-B981-D207DC0DD66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74FD98-7317-4BC0-9707-B9C0731BA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44824"/>
          </a:xfrm>
        </p:spPr>
        <p:txBody>
          <a:bodyPr>
            <a:noAutofit/>
          </a:bodyPr>
          <a:lstStyle/>
          <a:p>
            <a:r>
              <a:rPr lang="en-GB" sz="7200" u="sng" dirty="0">
                <a:solidFill>
                  <a:srgbClr val="FF0000"/>
                </a:solidFill>
                <a:latin typeface="Arial Rounded MT Bold" pitchFamily="34" charset="0"/>
              </a:rPr>
              <a:t>EDIBLE PARTS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6600" b="1" u="sng" dirty="0">
                <a:latin typeface="Curlz MT" pitchFamily="82" charset="0"/>
              </a:rPr>
              <a:t>PLANTS</a:t>
            </a:r>
          </a:p>
        </p:txBody>
      </p:sp>
      <p:sp>
        <p:nvSpPr>
          <p:cNvPr id="8196" name="AutoShape 4" descr="data:image/jpeg;base64,/9j/4AAQSkZJRgABAQAAAQABAAD/2wCEAAkGBxQSEhUSEhQWFhQUFhcXGBYYFBQVFhQXFRUXGBcWFRwYHSggGBwlHRUWITEhJSkrLi4uFx8zODMsNygtLisBCgoKDg0OGxAQGywkICQsLCwvLCwsLCwsNCwvLCwsLCwsLCwsNCwsLCwsLCwsLCwsLCwsLCwsLCwsLCwsLCwsLP/AABEIAMsA+AMBEQACEQEDEQH/xAAbAAEAAgMBAQAAAAAAAAAAAAAABAUBAgMGB//EAEAQAAEDAgMFBQUGBgEDBQAAAAEAAhEDIQQSMQVBUWFxIoGRodETMrHB8AZCUpPS4RQVI2KS8XIkc6IzQ1OCg//EABsBAQACAwEBAAAAAAAAAAAAAAACAwEEBQYH/8QAOxEAAgECAwQHBwQCAgIDAQAAAAECAxEEITEFEkFRE2FxgZGh0QYVIlOxwfAUMlLhI/FCQzNiJXKCJP/aAAwDAQACEQMRAD8A9Zh9m+y93Q6g8V8wnX6TU7jlzJLaJb22d4/ZVual8MiDZ2GLBHab3jTwOih0fJlTZIwmzHVhmblyzvMG3QLr4PZGIxNPfg1brf8ARVKsouzOha+m7I65HeYPA71o4zCVMNU6Opr1aGYyUldHes4lga0HM8hoB8T5AqGGw8q01Thqw2k7shvfbwWskWGlKtD2jkZ79FJRybMvQuKX14rKRSzhtK8N4AnxM/DKtzEStRpUuSb75Sb+ljENWyJRrWLTqLdy0mrFrOODcXYeudwrjyyj5hejpRfuqp2r7FDf+VFnhxPgvNotZEq1JLrWDoHOIB85U6lOSSbWTMxODngEk6CVXa5YibgHyxvSPBSazK5Ev+FNQ5S6G8hddDZ2DWLrqk3ZWbfcUyluq5Bx+DbSqAES1wsTeD/v4q7a2A/R1Uoftay+6/OZKlPfj1mjmjdpwHDh4rlPNdZMkU6ZqEUxobuPIa+i29nYN4uuqfDV9n5kRlLcW8dNu4RrBTLRHbAjd7p9F3NubNoUKSq0la7s1w0/oqoVG3ZmaIXlki96Ff7XMc3EmOYkgHyWasHF5rhcmtDjUfZx5LCWaJJlph3SJ4gFZsVMkOq5QTviAOZXQwWIWH6Spx3Wl2tr6LMqcd6yKpojW54fLouY3wNg41n8fropJEkaBsai+4LLfIlcl0KW8/XABVSfAw5GMU/K0nf8/wBlKmrsys2ZxDLSsRFyOKe/xUrkLgYUuiIMq6lGVSShHV6EJOxN2NVNJ+U+64wRwO48l2Nj46eGxHRTyjJ2afB8H9n/AEUVY7yuSNvsioypxGU91/mfBb3tLR+KFTmmvuvuRw71Q2X/AFK5d92k2B/yfqfAEKv2doXqyqPgvN/1czWdo25lTtPsve3g75mFxsbR6PE1I/8As/6L6bvFECjUJe48LeGipnG0UiTZ6LCVpaDx87xbvBVe5JWy10687fVWK2VlPEFxLjoD8ZIH1wU5U5bu/wAMl6fQlkSqOzH1Wmo2xmwNs4i/yXVwWxquJoOoss8r8ef9d5XKsouxO2fsc0sNUpuIc95e8kaZjp8AvTRwHR4KdHVtPxtl9jXdS80yvpYrLSLt4EDroF4GMbs3HmS9pYX2dGkN7RB5kiT5gr0m28IqWEo/+uXirvzRTSnebPP4utYj8Rj1Xnacc78jZTLLZdbd3+V1B6kGWbcbkqU2/jMHv084XW2LX6LFxvx+Hx/uxVUjeLLLaGDFVhabcDwPFe0xuDhiqTpy7nyZrQm4u6PMZnNJzAtiwkESRbfr+6+d18NVov8AyRa8tDdTT0LzYVAhpeRd2n/EafNeu9nsI6VF1JKzl9F65+RrV53dkdduUs1F3EQ4dxv5St7bFLpMHPqz8P6IUnaaKR1c+yAb7zyGjq6y8DQpudRRXF2N1viSdt0RT9mBoGhv+P8Atdz2iw0ac6Tj/Hd8P9lVCV7nnsRW0bxM+F1xIRtdmxcudm1rRw+BVJBk2rmJygaixm8zuHQFbVOnOSdOMLylkua4t+GWZDLW51fsk5DDgHRYbp4EruU/ZmXRNzn8fJadjfH81K/1Cvpkef8AYPDznBBFoOubly0XAr0pUX0c1Zo2FK+h2pM7UeO/uWtLQkiafwjd5lVWCfEr9ovlwYN5j1+uS2Kast4sjlmWL28dFUlmV3I9BhvazTBPCdJ6rYWHqSpurFXisn1dvqRlJXsbFkfMKmxEnOw/tmhzT222P9w3d69NDCralBVE/wDJH4ZdfJ9tvuuRQ5bjtwJLcO6rSyPEOBsTfTQ+BhdmlhquJwfRV1aSdk3npo+vLJ95VvKMro77NwQpNiZJJJOklbez8FHCUujTvxbMTnvO5XY3Yftaz3OOVpDYiJJgA/DzXOxGxv1GKnVk7J207r/TzLI1t2KSMbf2aMgqMF2AA82jTw+EqG2dmqVFVKSzgrf/AJ/r6ClUzsyfgMEBTp5h2miehNyD3lbmF2ZSVGj0i+KGfe8/qQlUd3biKWzGNqOeAIdBykAw4bxw1Kvhs6lCtKokvizs1o+a8Q6jasTS4LfKzIKAo/5MfbbvZZs/hfLHXyXmIbDlHG9Jl0d7/e1u3yNjpvgtxJm3aJdRIaJMiAOsfNdPbFCVbCuMVd3VvG33K6TtIrsF9ney8VSCXAZSPunWb75+HNaGE2EowmqzTbVlbh1/n3LJ17tWOGxMIfbPY4e4CHd9hHxXO2Xs9vE1KVVZKLT79PVEqk/hTRZY7Y+Zgyn+o0y12k30Pkuo9hRjQUab+OLbT79H3W7+0gq3xZ6FqF31oUHKpTBIJaCRoSAY6KE6NObUpRTa0utDKbR1aFYYDmyCDobKMoqScXowUeB2Q5tUF0ZGElt9SdLcl5rZ+xalDFb8/wBsb26+X5zNidVONkd/tFh3PYwMEuzgeIN+lgt3beFniKcFBXe99UyNGSi3ch0fs7/ScHR7SZaRujd0PotSnsK2HlGdt96NdXrx/ok6/wAWWhy2Bhs3tA60DLzDpnyhaGydndOqsKissl2O9/KxKrO1mixxGzJNJ7D2qZE7g4TeOBXX9z9F0U6T+KFr8L559/2yK1VvdPiTcfixTbJ13DitzaWPjg6LlrJ6Lr9FxIQhvM83W9q+7WOcXfegwOhXiIYTFYqTqOMpXzvbX7G5vRjkZo0XU5z2daBIMTpp9aLXxeHqYee5UVna5KMlJXR3nIwuOu71WslkZ1ZAcwTTP3iXT0tAHmtpzp9BupfFd3fVwMpu7LCnUzNB8VrMM12ZjmU6lQVHQCxu4mYJG5ej2DiaOHjUdV2Tt36+pRWi5WsWBwoe0Pp+6dAbeE7uqtxexFWXT4PR57ry8L8Hyfc7EFUtlI0wDSyoARGa3Lj8lXsaNTC4tQqJreTVmuWa+nmKlpRui4AXtDWMoAgCAIDBQHMfXNAbMQG6AIAgNQwAkgCTEmLmNJUVGKbklmwbKQMEoA0IDKAIAgCAIDi2mASQAJMm287zzsFGMIxvZWvm+0XNp+u9SBocGwuzFoJ4mT4TotN4DDur0so3lzd34XyXcS35Wsd1uETzWJq5qhPM+HHwhfM8fX6fETnwbduxZLyRvwVopEjZrA+pLiIZoOJOnh6Lo+z+Gp1a7qVGvh0T4vs6vqRrScY2RRtltQNd9xxHy+S5mIpdHOUOTt4FkXdXJlf+m+Puu05HgqLXWRlO5G2WzPiahy58obA3Sb3/AHXRwSmpQcKe++X5p35EJ6a2PZgyvocb2zNA2AWQZQBAEAQBAEBrlQGQEBlAEAQBAakoDLQgMoAgCAIAgCAwWoDAagNkBhwssSV00DyFfDvpOLXXJ0O4jVfNsbg54Wp0c/Hg+w34SUldHalSMQD1/cei0t7kSZzr0gQbQ4b9QpQblKzZngcsbjLZXMIHGJ+GizBcmS3SBhXNDjkkueRMXLjoLBbMOmbUY36kiElzPWbGwdZl6jzH4NfE7ugXstlYTFUVetPL+Ovnw7EadSUXoi2XZKggCAIAgCAIAgCAIAgCAIAgCAIAgCAIAgCAIAgCAIDV7ARBAI4G6hOnGa3ZpNdZlO2hXYnZe+kcp/CfdPovP472epVfiofDLlw/r8yL4V2spZlbUqXy1G5XfH16ryGIoVKE9yrGzNqNmrxZBqN5/FUpkmyL2mOzss7iLFbVDETpSUoNpkWk1Znr9j432tMEmXCzrRf64L3+zcWsTQUr3ktcrZmjUhusnLfKwgCAIAgCAIAgCAIAgCAIAgCAIAgCAIAgCAIAgCAjY3GspCXHXQDUrTxmPo4SN6j10S1ZKMHLQq6m26h9ymBzdJ+ELztb2ln/ANcEu3PyVvqbCw64s4uxFc/+5HINb8wudPb2Mk8pW7EixUYciJjKdWpZ9QkDTstt4XWpiNp168d2q79y9CyEIx0RJZRLDLmCqORLXDu0PipYKrhab/zU97vf00ZCV3o7E7B7Qw5MQGO4OblPjp5r1mDxmzXlTUYvrSXnp5mtOFTjmWwXbXUUmVkBAEAQBAEAQBAEAQBAEAQBAEAQBAEAQBAEAQBAEBEx+AbVAzSCNHAwRK0cbs+li4pVOGjROE3HQrf5bWp+65tQcHdl3cdPFedr+zlVf+OSfk/T6F6rxepz/iGg5XtLHcCJ8xZefxGGnQnuVFZlyzV0dMgOhB71qtGd7mQTtIfdkqxRZmxnD0n4jQNgGCTFu7XyXTwWy8RileFrc2/ssyudRQPRYHDezYGTMb+ple5weG/T0Y0r3txNOct53JC2iIQBAEAQBAEAQBAEAQBAEAQBAEAQBAEAQBAEAQBAUn2hxVWlDmvhrjEZRIMcSuDtmvicOlOnOyeVrfcvoxjLJopxtB7vec4959V5KtjMTU/fUb739DaUIrRHRj/qFoNEzdjZMLMI3diTdkZZRfWOWmIG9x0C6GB2fVxc7QWXF8F+cimc1BZnosBgm0m5W33knUnivf4PCQwtPo4ePNmjObk7skraImJQGUAQBAEAQBAEBrmQGQgMoAgCAIBKAIAgCAIAgCAIDBcgDUBSbU22yCymA86EkS0fqXntpbapU06VNbz69P7+hfTpN5s8zTpOBs7XjceC8hKalqjcTJ9Gm/7zR1u1UtLgSuiW3DO5DvPoo5Gd9Augy0lp6xPfoVbRrVaMt6nJrsZU7NWZ3pbXre4GB7zodPED4r0mC23i6i6JQU5cHp4r75FEqMVneyLulmyDPGbfEx3SvVUek3F0lt7jbTuNZ2vkZj64q0wbsKA2QBAEAQBAakoDLQgMoAgCAIAgOSAy1AdEAQBAEAQGCUBgDegNkBCx2DYQXezDneBPUi65m0cNSlTdTolOXLR+OpZCTva9iso4cC4AHjbldfP53cndW6tLdWeZt3OlahLSBqoWFyNhq8iDrxhQaJGatBpGqkYzI2De1hhz98ggSRyBW3hdx1E5zcEuKvfutoYle2SPRYXHU6lmPBPA2d56r6Bhcbh66tSlf6+efeaUoSWpIyfW9bhE2AQGUAQBAEBqSgMtCAygCAIAgCAIDQsQGQ1AbIAgCAIDBKAwAgNkAQETaFB725WPyTqYkxwHBamMo1a0NynPdvq7Z9xODSd2rlL7Clh6ga7O8kTMw3UiwGui8ziMPgsBUUasZTyvwS8PVmwpTmrrIs/4uiRPyPyVjrbFqwu42fKzT8svMhu1UzzftIe7XKXEjiATqO5ebrbjk3DJXyvrbhc2knxNcRm3Onk4eiri1xROyOmyKJc4l4s3pBJ+vgrJKKV0VyPQ7NpMa4kNAcd8X6cl6D2cxFNVHSklvPNPj1r7+PI16ydrlmvYmsaveBqVTXxFKhHeqSSMpN6GQrU7q5gwHg2B0VcK9OcpQjJNx1S4dplpo2VpgIDEIDKAIAgCAIAgCAIAgCAIAgCAwQgMoAgCAIDy206YZWc2xB7UcMxv0uCvn+2sO6OKlbSXxeOvn5WN6k96JmmydPrv3rjqTTyJtAsGjhpvA+SaGUa18GZhrSekk+StpUalR2pxb7FcbytmS8JRyMgiDcnr9Qo1VKEnGWq1I3vmd6b4cDzCuwVbosRCfKS8NH5EZK8bFpXqZRPgvoO0MYsJQdTV6Jc3+ZmnCO87FZ7YudPP/a8G8VOtXU6rvmrt6Wvn3G3u2WRLrYwR2fH0Xocf7QRcHDD3u8t7Tw/uxTCi75nPZx7Tug+ao9mW+lqdi+rJV9ETs4mJvwXq+np9J0W8t617cbGvZ2ubK0wEAQBAEAQBAEAQBAEAQBAEAQBAEAQBAEBXbV2NTxGUvzBzZhzXFpE68t3BamKwVLEr/IicZuOhFo/Z0MnLVqcsxa6/gCuTW9ncPNfDJp93oWrES4keu9zDlqjo4aHovJ43A1sJPdqLsfBmzBxnnE7ucY7Li07iPQ6qnDYurh579N2ZhxT1Rmo9Uzm5ycnxdzMUc8yg9CViVjcRNh9cSu5tfaX6qolH9sdO3izXpU7HDQRxXGT4FvWYc/8AZZbMpG1LE+zB/E7yHFdPAbQeDpT3F8crJdSV8+3PIrnDefUSNmyXkncPM/6XR9nlKri51ZO9o5vrbXoyFbKNizXtDVCAIAgCAIAgCAIAgCAIAgCAIAgCAIAgIe0MeKQEgkumAOX+1ztobSp4KKck23ol1dZOFNz0KuptKu73QGDpJ815mt7Q4qX7Eo9135+hsKhFanFzah96q/ucW+QXNqbVxc3nUfjb6FqpxXAjYjBOd7z3nq4n4rWqYupUd5tt9buWRstESaVXd3halsico8TJqLA3TDKizoHE6ipeVm5DdMMqzfj8FlMONhnF3Hdu+CytczDXA4hxJk6ncs3uYtYvdm0srJ3m6957P4bosJvvWbv3aL17zSrSvIkueBqV162IpUVepJLtZWk3oYZUB08VXh8XCvnTTa52svPPyMuNtTdbREIAgCAIAgCAIAgCAIAgCAIAgCAIDjisKyoIe2R5jodyoxGGpYiO7VV0SjJxzRVv2Qad6dWB+GpdvjYhefxPs/SSvCdv/t6/7Lo1+aI/8XByvb3tIe0/NeXxFFUp7u8n2O6NhK6ujpLToR8FqWuSzRVPqwQfrmpKN1Y27ZHT2lpUbEUjiKynuGWdQ8mwUYwuyGmZIZb4D1U40uMtCDZyq15sNPjzULDd4kiizeVG5FksYt0QCY3Lox2nilBQU2klZJZZdxT0cb3ObHFx7TgBvJNh04lQw1P9RV/yTstXJvh1c3yMyyWSJo2mwWaCQN+g89V6eXtBhKEVTowbS7l55+Rr9DJ5ssGmQCvSQlvRUrWutChmVIBAEAQBAEAQGMyABAZQBAEAQBAEAQFH9pGVGgPY58aEAnKLa2uFwNuU60YKpSlLrSeXbl/ovouN7MoqdYnWV4uo3J3k79puJElj+qpaJWN9VEkisfiGyRmuBJHQxPkVtqlKydtTZUWa/wAyBaYgndGhIGnjIU1hrSzCp2Zxq7RbJOkAyLQ0Ce0eVj5KccM7fngS6MlYXG6AkSQY/ugxPw8QksO//I1kimULaHepiN3KOjRqe9a0vi7CKjZChVk8lCUbBosaZJ+viqStqx3H1zUkyto5PwxcZJ03cOikLnahDDOp3T6BbODrKjWU91SfC+l+fXYhJXVibh8S57o3DXl56r12B2hi8VXslFQWuT+tzWnCMUT2FehKTZAEAQBAEBglAYAQGyAIAgCAIDm4oADCA6IDz21Ntukspgt3FxEH/wCoOnVeY2ntupTk6VKNnzevcvubFOktWefpYQzLS6T1PivLSq737szbTLGjhn/eI7xfyVMt1kt5EgYTmPD91DIzvng8TtBrDE5zcFocIaWw6090iV6CNFtclzsdBJvQ4naTs1yDYu+7EGYNjJIB0O86KXQxtkT3FzNqWINyc+Xd23TpmEkcpuNQ2FYqSybt4fn+yLitDc7VymS3gZFybRmEN7tN25Vzpb+X5+eo6PIscFj2kTUjdJkxfTNJMTI37wtOth3pAplHkekwzR9fLguTNspZJa6bC/TTvKhaxBo7NfFhqsFbRrUrQpmLG2Fw76htZvH61XU2fsuvi5Jxyj/J6d3MqqTjEuqNDIIA/fqvfYbDU8PDcgu3rfNmlKTk7s6tatgwbIAgCAIDBKAwAgNkAQBAEAQBAaOagAagN0BExTswc0NaS2PeAjjaVysXXdVVKVGKc42/dpnyvyXcWRVrN6FVh8h0LSd8R8l4Go5Sk3LXu+2Xhkbeh3LQFHIXBbzUHFvJC58hqVQ515uZLpdNiSbBoAAsNDovUKNkdtXUSsdtJgIBuTLiY7QdMAeXLjvW2sM2r/6NeVezsYxW2Q52Uy4AaiAB0AItG6xF+BU1hnbNlarpPJDAY5rifumRDXZnZhYwDGuu8aFV1qDS5ltOtvPMu8NVAcJNokZQN493tdY7loSibDV1keo2HjA5oJPZ58umvBcnF0nGXWalRZl0KjnQAIHmtDdSKrJZslAZBxd8OawUt73YSNn0qf3teH3e/f4rtbIjgHNfqW97hf8Ab4+tl2lFVz/4l2F9AVkstDRMrICAIAgCAIDEIDKAIAgCAxKXBlAEAQBAEBWbZw2Zu/KYzZTBtp9dF5nbtCVP/wDoim4vKaTtlwfHseXI2KL4eBAwzqNN0+zkcTcjnwXFwe0MNRrNunvR4Xs5L7PyZdKEpLUm47F0y0AHtEjdp1XS2tjMBXw3+K2+7Wys9c75ZZeJVThNSzKqviiGzxseW+fOO5eahK17Wz6vyxspI+UVyWgkjtEXmAfetA1E79LBeoprefUdSpJJFUygajpIF9wiBAi3Gy3JVFBWObUZL/loGu/6gqn9QyqMszLsJlvJbEyeAgzPG023iQsKrfLU3Y55lrQq2gmSOU5S7SIOpMjTctScbO9jdg8i52G/tS2ZJMgR2SYsJ93p4LQxa+HP89SqoeupZwOwyOZOYrjPdvmzUdnqzFPCvmS7VZck9DDlHgSW0iOJ8FArbR3pV3N0cRyufJbtDHYmgrU6jS5cPB5FUoReqJdDaD5gjN0BBXawntBiVNRqR378laXo/AplRjwyO+H2i1xqA2dTJkcQNCF6SG0aTVTfydO911Liu0qdN5dZX/aDHECn7M7888cugPLW3Jcra+07QpSoSyfxX7OHqidKnm94lP20wUm1TeTlyjUO3ju9F0JbWoxw0a745WXPiu4iqTct022NjzWD3ERDrDg2LTz1Utm454tTlyll2WMVIblkYxu1hTqBkTpmM+7OnVVY3bFPC140mr83yv8AXmZhSclcsguwncqCAICNtCuadNzwJLbxxEifKVrYutKjRlUir2z9fIlBXdjSltFjgwjR/wD4ngVqPbGHXR3f7/Lt5Z5f1mS6KWfUUTNpGniXvcey52V3INsD3eq4VPakqW0Zyn+1txfYsl4epd0d4JIk7W26Q51OmNw7c8bmO5bu0ttOnKVKkuH7r8eru8yNOjfNl0ysMgedMuYnlErvQrRdFVW8rX7rXKGs7EDZe1jVcWuAEiWxw4Hn6FcfZu2Hiq0qckl/H0fXxLalLdV0Wq7xSVVTFmjVc112P7Q5TY+YXmq+0JbOxko1FeE/iXNcHb0L1Dfjlqiys9vEELvJ0sTSyd4yXkynOLPLmoD8/VfLXGzsdOxq5kfH9xyWU7jUVxLT9cx8wsReYR8sq051g5ZdI107OpEmd0aE9V62MrPI6c1dGlCll0vcibjQ/FSnK+poVYEpjC4300neqW0lka8aeZmvStrfluO6dTMgXg8dRbMJZm7CNjm2kAGi2UMJbcQJkiL2PedPvTfMpXbfG/5+fQ26atEuvs+JdO+wi0Tv1H1x4aGNsoldRs9nSa7gO7MPgVw20zVdjuxxG4/5eoUStpHQ1o1zeAPmskLHJ2L6+BWVcxYtNi1889nT73Hldez9npqUWujSt/yWr6ufXrbqNWurcSPi8FGIL9zmz36EeUrn7fpOlid5aTX0yf2ZOlK8LciDtOlYHcPmuDvycVFvJXt36lqKalTJLjumI5jUq2UslEssel+zjspeOU+B/dd72aqpVakHxSfh/s1cQskyEWe0bUqnWo4kf8R7q4uOr9NXlPm/Lh5F0Y2Vi/2NWzUWneLeBj4QvdbJqupg4N8FbwyNOqrSY2rijTZLfeJgfMqG1sc8Jh96P7m7L18BShvSsUTMdVYZDsxdrmk77QNy8lQ2xiqUnPe3r88/BcDalSi1Y9M4B7OLXN8QQveNRrU7aqS8maWaZRYTCZGZTrJnxhfM61N06koS1Ta8De3r5lPtSnlnnfxWINuV2TSOdChEDgFiU75kmX+KrE4VjB7zyKfcDfyHmvUyxn/xEeb+HwfovM1VD/K/EiVopPY4WDSAen+pXnsFW6LEQqcmvDj5FsleNj0NDHU3+64Hy+K97R2nhKztCor8nk/B2NNwktUUH2hxRNQRoy3Um5+S8tt7FKtiOiWkV5vX7GzRjaN+ZzwuNcztMNt4N/H1XLwmOr4SV6T7uD/PEnOmpakNlum7lyWrN7zbLloSKVXcbCbH8J9FW0ZsdHju3HkdxHJR4ix8tgltz7xaSCAJBsIHWeXivWvJ9h01bQkeygmxFzJMAC8wdzRObfFhpujvby/PzkUTgSDYGxm8SOAuBIiYHWBoFWldkFAx7O/auRYAkG5O8ObbxFuso5WWX54MtjC5wrGAcxzEmHC9vwyZIcZM9VOKvoWN2LbYLhTEmib77adCJC0MXHfdt4ok78T1GD2jRdaC08FyqlCaKJKXAtqLQR2XeB9VVusok3xOpEb/ABHopECO+mN1ulx6rNkZuMJV9nUBgZX2dHxP1xXU2TjP09dbz+F5P7Pu+hGpDej1lvjjcDl9fBdP2lqXq04ck34tehRRWTZW4psgjiCvMXNmJUUqUNHO/iVmUsy2xJlwkNsXdnudAKswuInRk3Himu5kGk9SfUaAABoBboAqpMijr9nqgAqMnR8gdQNPBey9ncRDoXSlJXvdLjotDWxEc7nLHVvavJHuMsDx4n5dy4u3casTiN2P7Y5d/FltKO5HPVkQNknw+ugsuQtLlhYbDxGUOpvMZbgnhv8AXvXrfZ/aC3HQqPTNN8uK7vuUYiH/ACRqcSHExe8yBbVeYxFTfqznzk34u5ZFWSIG0aObL/y/f5KhStdl0TixtyoNmWiVg2kuk6NFhwLtT4NV6qydNQbyTbXfqVySRrtESOU3HJVxeYONBo3fXQ+qN8zNjo+n+IW+tRvWGwjT+FtLT9cCm+ZOTmRrofL9kvcmji45Te4+IUl8SLLEik/7pM2seLd3eFCUeJixF239lMNTfTbTpEl+bWrWdMEHVz7ar3u0KSjOEKSSvf7HMeLrrSRX1vs5RYM4YDF7OriJtIzESLgW/EOK0a1KpThvXTXZ6r8yMPG4j+Rd1Ps/g2Ef9M49lsltSqXGQdbi26ZmSBC70cFQcVeP1JrF1v5B+xcHB/6WsYMGXVd5BMdu/G1t0rP6DD/wRn9XW/ka0fs/gXODBhql5F31QACMx+/xA05LP6Kh/FGHi6z/AORIw+Bw4aAMPXBMdn2j3QTvkv0tr15xVLZeEk7umiLxFR8SxH2dw7gDkdfjUqfq5rC2XhF/1rz9THT1OZ1p7BoN0Dh/+tX9Sw9k4N/9a8x01R8Tv/LWf3/mVPVPdOD+WvP1I9JLmYOzKf8Ad+ZU9Vj3Rgvlrz9R0kuZq7ZFI6h35lTnz5p7nwXy15+pnpZ8zo7Z7DqX8P8A1H+qtrbOw1ZqVSF2lbjp4kVNrQ1OzKf935lT1VXufA/LXn6meklzOf8AJKPB35lT9Se58F8tefqS6afM2Gx6QvDvzKn6lj3Pgflrz9THSz5mx2XT/u/Mqeqe5sD8tefqOlnzNG7FpCYDr6/1Kl9f7uaz7owXy15+o6WfMy3ZNMCAHR/3KnqnufBfLXn6jpZ8zH8npcHfmVP1fUJ7nwXy15+o6WfM5P2BSvAcHbialV3iM1/3KS2RhGrKmvP1MdLPmRGYF1M5XNkOMgirUEcQRbiIv3mL6XuuhTe7KlFp6O7/ADsz7zHSz5k9uymOAzBwPD2j7H/L6lbcdj4JrOkvP1JKrPmZGxaXB35lT9XNS9z4H5a8/Uz00+Zs3ZVMaZvzKnqse58D8tefqYdWb4mH7HpGxDo/7lT9Sytj4HXo15+o6WfMg4vDUWPDMjz2WkkVHCA4lontXPZKoxGEwXSbsqKeSzWWrtzXIx001xOzqNDQl8An79T7pg7+PyV/ufBfLXn6melnzOmH2dRcMzc8Gb+0qDSx38lj3Ngflrz9R0s+Z0dsikdzvzKnqnubA/KXn6jpp8zmdhUYjK78yp+pZ90YL5a8/Ul09TmBsGgI7LrGR/UqfqWfdGC+WvMdPU5kX7SUqmalUpszBmbMBexi0C8EToq9owq78KlON929++xryuUQqvrZmUqbjm96YJmZuQAB3+i5jnUrp06UXnr+WS8cyOuh6HFUaoqNLa3sxlYIILhacwgjLfjraF6aKskiwjtOIIM4pgs24YNfvat4eY7lIAtxBJP8S0WgANEAy4ixbwLQZ4IDs19YA5q7DJbBywQAII0i5v3WieyBthDWDmmpXa5onM0MAm1r5e/du7wLL+MZ+IIAcWz8QQGRi2fiF0B2QBAEAQBAEAQBAEAQGr2A6iVGUVLJoGykAgCAICl2rXaKzQadNxhhDnNl13uENPKJ71zcVUiqyTgnpm1nm3p2EW8ya/HkZppVIBIkNBkDeL6LpEjduLJn+m8ROoiYB4IDX+OOnsqn+Ij4oDYYw/8Ax1OuURp1QHWhWzT2XNj8QAnpdAdUBgBAZ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002060"/>
                </a:solidFill>
                <a:latin typeface="Arial Rounded MT Bold" pitchFamily="34" charset="0"/>
              </a:rPr>
              <a:t>corriander</a:t>
            </a:r>
            <a:endParaRPr lang="en-GB" sz="40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292081" y="404664"/>
            <a:ext cx="3384376" cy="5615136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Arial Rounded MT Bold" pitchFamily="34" charset="0"/>
              </a:rPr>
              <a:t>mint</a:t>
            </a:r>
          </a:p>
        </p:txBody>
      </p:sp>
      <p:sp>
        <p:nvSpPr>
          <p:cNvPr id="59394" name="AutoShape 2" descr="data:image/jpeg;base64,/9j/4AAQSkZJRgABAQAAAQABAAD/2wCEAAkGBxQTEhUUExMWFhQXGB4YGRcYGBwbHBsfHB4cGCAdHRwcICggHhwlHBocITEkJSkrLi4uHB8zODMtNygtLisBCgoKDg0OGxAQGzcmICQsLCwsLSwtLCw0LCwsLCwsLCwsLCwsLCwsLCwsLCwsLCwtLCwsLCwsLCwsLCwsLCwsLP/AABEIAMIBAwMBIgACEQEDEQH/xAAcAAACAgMBAQAAAAAAAAAAAAAFBgQHAAIDAQj/xABCEAABAwIEAwYEBAQFAgYDAAABAgMRACEEBRIxBkFREyJhcYGRMqGxwSNC0fAHFFLhM2JygvEVohZTkrLC0kNjc//EABoBAAMBAQEBAAAAAAAAAAAAAAECAwQABQb/xAA0EQACAgEDAgMHAwMEAwAAAAAAAQIRAxIhMQRBIlFhEzJxgZGh8LHB0RQz8UJSYuEFIzT/2gAMAwEAAhEDEQA/AJrGWPCC64UJ56VSR5zYUAzR+Se8t0D809wDrPOiHEa8WdBdZWpKtkJKBHmn71BazFYKUP4ZSWNte+kAE/lBmvlHCuF91ZjaFTMNZkJgje1D3WiBsSet6sl44FtzSYBUgKGxSdWwJHOL9a7McPsrAUlRCVbc/qJrVHq1BLb9jk2iqENOkjShU7gwasHCZ7iQVrU4nWttKI0jSnTJ1RN1STPn5QbRwgDZL6xPXTH0oc1/DtalFSsUIvZKBMeKiT9KeWZZl2QW7AGPYU+8p1a03jkRECIi9rdaK4bhZlxAUvQoHaCJ/UVLxnAr7ST2fZvJ3hQ0r8gpJAPqKXe2ZCCSVtuIMLaV8QMxsRcVKSydr+RPxJ8E57ghKDqYdW2obXkfO/zrq+vFiNaUqjdaFEExzKTafWo2Gz/8rSVrPRM7eoI94qanM1x3gAegM+529qlP2z9/f48/yPbfIdyPM12S5ItYn70zYfNTFoUKQW8zSU6dQCuQqQ3iVt95NhzGqZ9qzONPbYV7D1hczCJOmJMnp51E4lx4ShBZGuVpKgkhMgme7/ujehOFWjFNkIc0qH5SYNCGHFMODDO31CWzvPVHtXJZEne9AUtqHxnNwGySlSF/0qG3qJHsaU8wxxUvSJMm/l0o4Wkrw5c59nIE8xv57VDyrLYRrWlQUYOxEz0kVHLqfilwhZJkdTTjhv8AF4JBI6AH8tvEVxTlwI1QSeqrkx+vnR4uQY+FI5D971EViOgvU9dqkwEbL8v0ErWBrNgBMJHqTfqamqxAH1qI+kKBCyYPiR9KA5vxY1h0raQkuHTAVIISq4gze1jar4oSzSpHJWMOKx7kd2Ogkx7DmfKl7E5u2JS7hTq6kkA+MxNJq8/UtR1qKvG30p24FxTeJQW3CrWD+ZUgg7WOx8q0vp54lbQaYr5pjR+RlQ8QpSvYT9q4MZg7p7WV6AdPxEQdtjerRxPCTP8ARbwt9KF4/g5rQqFKM/l1QD5mDVI5IVUo/UGlEngfMW3WVKHxJPfTckdDcmZHQDapHEeIw6mCrtGSkj4VaTPkCZmq1ZxAw757Fa2lA6VGxHiLEhQrXFKSdYWQomSDMXN5iJp/ZK/Qe+xrjnUg6UAiDvqmfTamfgTFMhRStyX1khCSZOlKdRIjlv7Cq1XiVC07GtMJjnG3Q6hXfTcHfw29a3LpW1RRYy4OMnQnDuGeXXmTaj+HxyNHaKVCdIJPICJqhF4l19S3HVqVqgmTvp2sLQOXnTjhuKkHL1tOf4gR2YG5UNOkHyjfyqE+mcKS333BprgtG6SOn7ihHFCHQlLrKylSByO45gja1B8Jxq0MC2tZlaNCXEj4v6SR6d70qDnvEQxCmk4Z7Qgg6ypJvqiBpI8723qfs2uQM6HPMWb6/wDsT+lZUvDcPEpB/mVXHIAVlR9o/P8AU7cKZM052KO2UFvae+q0k7/SpysOlSbQQRfoeVAcXxC0mCgpckxYwR43qI5xi0lbiNB/D3IKSDabGb9Kxyw5JNuvXYo2G/8ApTaBpS22Q4rva9gI3Aj7iiP8qltAbQe6AAkjcRakjH8eJQAUNBZPLXHvYxW+WcV4l8ylhIbHxruQn3iY3q0MOaMba+rAxqUrElUaU7f4iVAA/wCxSTHlJFc38G8DJfSB07O/uFD6VFxTOKc7rOISB+ZQREbG1iDbxtQjGZKQZexDrx/p1FKPWDejGmtUmvuBbjBgMbh21EqurmoAA/IT86EZ9mGAUorbwTanIILjkkf+kGCfE+1LmOxaWxAgAchQR3MlHl5c614VkrwnX5BLFZ62ykpGlM30pAE+goEOINStgByB5+1CceTq1KJUo8zUUr8K9HH0cKt7tlVjTQxKzEzqJv0SKN5RnZUIMR05/OlPBYdcBRJA5Sn9eVTEkjmPQRUM2DHJaSM4rgcMElPbJl0NAmLn4j0HKaO5hk2sgpUrtEmQSel7eNLHDeMUSAET48/c035XhXu3F20snlKtQPUGIA8K8nNqjOvxkqDOR4wqZl0QdWnbn4DzNE321gAJWY6G8eXT0pOzTFraxGsBSkJQSJshJJF/OJrfMOMEJlKDqVplJGxUYhPzvU5Y9S8K5OZrxJiX0EaEfhpuozJtuCLQKHPcYAtwlvStKwoHcFN7Hxi1RW1F1sIViYW0nWBBBAM7kkTpHtNKDeNQq0x51o6fpVpprj0YNMhgzvOEPuhdk2CSCeYn93qI9lyFNuBKAVKEJvAB6xQ5OFQraPSiGXNls2Uop/pN/Y71paWNeB8BW3AuqwRbXCgQfG1EMBmbmHOtswogj+/mKtjJsqweKZ0uJk/5twfBQuPlQfOv4Yrb7+FPapF9Ko1DyOx+XrVI9THMvEviizt7kXCfxAcUWXNJBTKXE/lUDHwnzvfbxopxBxK4rSvCt9okp7ySkyFTbmOt9xakzFZY62O+2tMdUkVmVrIcHeIE8qzzjGrS28iTZEewjqnVLW3oKzPZpBIB8PW9SM0ytzDtgvBH4mzSviKf6rGUwbXG9WAMKlSd1JMWUOXjSZneXoDmnW4tYkrccXqnpAj70+LqFN+IbjcUDlq9OqUx53HpFcuxAi5I50ayDBPOqJIR2c89jBiCAZHyqwMLlbS2lJWhA1WUE7DpFrEVqydWsbqT+g7m1yVvhcMVosAAfcQeXnXHD4Jbi+zbQVrNoH3OwHnT1geDlIWB2soSSoAJhRkbKMxAubU5ZDkuHZlSEd5QAkePWftUl1Kt6dxVyVvlXBz6myuEiCQUk7FPKIpu4Qy9Lg0usCx6AT603NMgE/5jf2j6VmUsNhZbVIVJUmFKAI3MgGCQeo2ipTblJWcluejAoTYNCB++te0Z/lR0PvWUfYv8/wAFdJTWO4fQlpXZhRWB3RIgnlvSrh8Ehx1LTiVNrVIUSYE8oBFWDgeH3GiIxB7HmladR9DIipzjzSTKUBahsoiY9eXpWWPUSx2m78muRaBGWcJtFADjQJTbWbT4mKO4dtplAQgAgW0j4ajvOLVcqEdOUelcsRmbbSZsY6b1nWSU3Vg4CDjxIvCUjkLD2pQ4kzQCUJPsZJ/QVHx+aPYg6Ud1J5D7miWUcLIF1ntFdBsP1rRCEYeKQORKfZWRq5UKXjCTCUzeB4+QG9Wdm3By31DU92TMXQlIKj6z9q74LCYLBLQ2hIS6shIUoFbhm1zEIHsK1Q67Go0lqfkv3f8AkZUhLyLgHFYjvOHsURqOoSsjwRy/3R5U3YDg7DtRoRqX/wCY5Cj6ck+gpvxjjeGlS1pAi4JvMiL+/wAqVMwxD+IhWHSW0AyHSSmfJO6vWs+TqM2aSTdLvWy+b/YVzbdELO+GlqslaBzMpJ9riho4VPOmtGvSAtZcUBBUYE89kgCu2nkPU1L+olHwxexNsGZVkQbAufGKYmWYO4n3rlhGztEk/u3SvEOd9U7TAP1P6VP31qYDti8uS83pcnTOwMTQHCcEkKSoqAlchM2ABrvnvGaMGnQRrdKZQjkBMSo8hIPiaqxWIcxGILziipZ57ADkEjkByFbenwylDUnS9e/55jqNq2WR/ELhdOjtGkytF1W3HP2gH3qqcGnvnmBzq3eFs5V3WMQq5+Faj8ifvQLifhJppxxTEiTrUk7JkAwm03JsPHoKp03UadUJ/IZS2Yt4TKVOJlKkjzNFcJwy+kfhrKvNRPtNdsgydZVKkGrIy1rs0j8OSNgI+9Ced3V7CrdFWrzXF4NcKSUwYJUg6esSIBpkyn+JriLKbEcyFQPY7e9Rv4j5vjAQ0pCEMruQAperwK1JAB5wm9hJpHwDulYJSFDmCJEVT+nhKOut/R0NTS2L/wAm4rwuKAE6Fnkr9wfnU9zIsOo6lMtq/wAyUgH5frVD49DRblkBlwGZlZCvCJIB9PaifDH8QMVh4CzrR0N/nuPnU1CTjq5+z/hjKVrcuV7h5tQ7i48On3oPieE1JIcS024pJ1DkSYi4NiLc6kcPcUsY0QDoc3KTvHgRuKL4lh1I1MqKh01T8jal8D3jH6Pf6DVF7oWv5Z55tQewjDEWU5CQU+KVIVv5xUDB4zDn8FDxeUj4lQAPSAAfSaaHc0UlCkuoCtW6VAX+0eU0qZqezUkNtJMzIQO9fwiw8Kj1GRSVd/X8/cTJVEfMcb2aSRuAY2v03tXfhzNdbCFRBvqHQzceP3oJ/wCHnMxMh0ttpMQEairqfiERtTVgOHkYdpDSTATzURJPMkdSamouONOPJLS62JbWKBO9t6Hs48urU61/htHSlX9avzEf5QLeMmuz2BSoEKuDY71IbYATpEAAQAB+xVIynKNSCrGRjFJUkELkETz+1e0ll1xHdSogDkKyqLrZLZxKe2ErC5jjcR+L2JSwLjV+foAJBPoDRDM86eabCUNDtlEaUJSTA2kgfSiqsreU7rdxJS1/5aCRbpqtA8hPiK6OYdphcpIGu8Dc+Mk7R186zynBe7FfD+QWL68vxjh1zC1ATMIH/pH6Gp2W5GsXxC0KPRAP1P6USGYf0oJ8Sa2Q+s7mPAVlllyPakjqOjeDbT+RI8TF6mstrtp0AdNNvrQzEMpWIWgKG/iPI8jWqSUR2alJjkVavr9qTauf1DYV/wCqtyUOoQobFSdST6HY+hqPmGGVEYZSQxuuE6lCLz1nxNqhOHVc7+VbMmL7EcxY1SGWNU0C7CWDyzDgBwgOKOzizrPpIgf7azidwoaSpCCs6wNKedjz5CuWBaAKlf1EGNhPWNgTzjeKJa5G/LlWpR+h1dhPxGaBKkNpAU+oxpvpT4qPMActzHKiGLxiWWytdwkeEqJ2Ecv2agZvkzTa+0YWA6mSUyFKvYmFGZvN6S8xdXOkqUb6tKjeT1jn9NqMMMZNV8yTtD9wmy6rXinlErfICQBCUNp2CR43PiADzqW+NKjsATAHWytvYmlbhjjNCGlh5ZK0HuIIgwUgBIHQFNzymhPE/ETj5woaIQ6DqUQbBZ7gTJ5Dvb8lDxrTPp55JU9v8D6WwLxW+Hsa6UqlIISD/pASf+4Kr3DN6Rah2Nwj7bo7RspW4qRaxKjsDtuetO2RcJPuNlToDa0kEIVBCxvukkp6GRzFbMrjGEUmqHmtlRHYbJbKyqdJHsbfpTnw9igsqQ6NRUkAqN7iIE9YE+lRs04baaWhbZ0g/G0TPKZBvsqxGx5VOy5bTU6UqlW5Jt515OScVLkndMNJDLRCStCVdFKAPzi1TAQUko0KMW71ifEiY9qB8RYBOIRK2UKdQJSFpSq25A8wAfOquzDD4YlS40GIAaUlF/BKQL+c1fEoydP9B9jlx3xBiMQ6Wnk9kGlR2SVahP8AUVD4rbedDMk4fxGJksoUpKSAtQI7s+BIKjF4G8VIy3h51d0NkJmxXv6xzp+4SScKrUhaYUAFtqAgxsQpJkESeRr0J9Rjwx0xKOajsR2OAXEJ0uuhU/CQmxnlczPhHvUZf8N1E9zEKiNiiSPYirK/6g2sESCDYg3B8CDWgSAAAIHKPt+lefLLlvVCXPoiN1wVXicjxmWuN4hEuNpUNRAi3NKhJgHYHaY8KsZ3EYht/tGnQGnEpUEm9zv6EQfMmi2FBWClQ7hsrVEEc5HlUTiHIW3XWO+tLbSD3UWCrixIuAI5V0/GlJ8+fF+XH6j3tZ0xvF+HS2U4oBMggLG0j+8bUu4ri5gQluVqVAFuvieV/rTBjcvQ4jT3BaASkGB4A2/Yoazw9hw6hZSSUj4ibSNu6BEXJJ6xSSWulN8fAWUmyVl+CSEp0qWlYEyCDPjBtHpUh/FYkDullwdFpUg+4UR/212zDSnTBAUowkdTGqB6A1xL872PLxplUNhd0DUcSBLqWcSkMuufAod5tfglRFj5gfOo2ccUssWH4i/l7V7xDgsS62UtrbImQFIhQjoq4nxtVOZniHUuLQpBSUmCFAyDVcWB5OGFRb4Gp/iR5SipK1gEkgAJIHgCRWVvlvFmGbaQjQqUpANhvz3PWayleJ3/AGw+zZPxPEyAIC9RIvA28CYqM++OyDmorBAUlS0qKQDysuRG3w2g2qG9kbaFErJ9Tap2VPstKHdSpJPwgTJHlUqxJXFNhZpgcdj3jDTIgWkJ7voomCKYcHkePVdb6EDoEpJ94rjmPH7bPdQyqR1gD/ilLOOOca5ICg0nogX9zPyimjhlk92CXqxkkP8AisKGUy5iRPjA+lL2Lz4J+DvHqdvagHBeUKxTinHVKWAYVKzqk3BvMp9aacdwajdCljwn71OXTY8cqk7AxXf4heSoHtSBNwAk/KKY8tOJdQlaXUAKEgFI2uL28KWM54aWFAtyZmZ5UMbdxLAWEKI1jSYuYGwE3BudutavYYssFoq/VHJIuTCzpSDvpEx1ipCV1Ay5KuzQF/FpSFeYAn51yx7C3lBuSloQVqBuvnoHQR8R8YHOIPyGOmJwAeJKoI0kIO8Turz6UORlGHS6lKtJVEjUUyeXnRt9zs2lKCSdKSQlO5gWAHWquz7BYxx5D7pQ2XFBKU6p7PmkGAefO9zyoY8Ot6W6F0oI8ScGthRU2VJKjMSSJNzvfc9aC/8AgvEkykhSRcmYIHMwbWF96sTL1PqQAtKdQF9BsfQgR5CRXZ3EKA0lNlWM/qKZdVmxbXf3F1tA9zApeRodTqQRzn3B6+Ioy3iU4dpKEnVAgBRKj5km9QVvdmdKJ1cweVAMdj1ajBjkazwhLhMRJ0EMRmidatZJJ3N/a1aZbxCEd11OtsbK/MB96G5Q7pdSVolJsQodfOmXMOGQSHGYA30cvQ1ZY4wCkGWcSHEBYnSfhtsBYAeUTFIXFfC+l7tm0HQ4SVBAHdXuYm0K+L3p+wWHSlOxT1vYfavHXUFRbML6iLjmDB5j0qUcrhK0OKeUMYhCW9ZQJPeBkmI6jnsan4rK76gUpWeU91XrBg1zxeOU2ooXpVHgUkdK9GaJWI2PWKGpvdoRs6ZZhn1FWlBlBgiQPaTf0oivFvtj8Rp0DqUGPUgWFDMO6NQOlKo21JBj1gmmFrNQqy0iBuAYoKeOPdr8+AEkc8BjnHlBCU6WwNSlqtJ3CUzflJPlWmCzxGJW8hs2ZISFclbyR/uB8/WuWaqQpJQ2ohJFzYG/K3KoPDmWIZUvRaRf0mPrTXqjcufiN2DpPX3rxTYgkgx0/tWiHgI1WCjE9DEiflUlKhMSJImPAbxSpXuKLPEuZsqCAt0S04HE6TBBExPvUr/qOtkOMjtu8BpSRJkidzAUAZg/LlCzrhp3FvguOo/l03SEoHaGd06+g/Y511xbuGwDR0JjwSCZPVSjafEn9K0y0tRS3Y7RmMz1gSlx1CVC2lStJ9xceY+dLocwWNGhVnIiSdK/RWyx5zSHmWN1vLXrK9RkqVuT6bgbCwtyFe4doqveK1vo9MU9TT8x9FDQ7/DxUnS73eUoVPrFq9qbheInkIShKdQSAAdKvsYrKl7Xqf8Ad+n8BtiY+4jUe0QtSpuFE/S0VOy/MFKV+GjSEDVblFNoYbfCVKQlXQxIvy8Km4XDpQIQkJT0t9RvQl1UXGpR38hHLY0wOKbxLaHC0JUIIIB2sfnXF7IMK5+TQR/SY+W1EwABAAHkAK3aaSo3A8yPvXnytSvG2vmLe5CYwAaKF4XS2UnviCQ4OhJ9wRTlhGO1RrAhPU/TxpX0QRRnD5g4tKkJ7qUiBpITv0kWNFTe+rcMWa5q5hkENvOIClbJJv7DYUt5dw5g1vDEsqU4ATpEqKNQMSNXQ+lqmYrJm1kFbWogzJME+ZFzRHBDQnTAQkWAQLAdP2KeGfbw2n3GiyYUHr+/Ot2gOZHvXqWkwDv43P8AxUhCYuOdWhEZEdxA3kUs8XZQp5KSlR1IVqSNgT08+nnTk7EDqKC4vFJBKSVAi4GkmehEWp34XaOYIyXMVud0trSpPdUruhIjeSSJHkDRDGJI/MP09K5ZXhFoEqNzfbrvPnQviPG4lKkpaDfen8pm3rEVB1LZbEq2DDWKgbzG0j2H2rhl/CK34WFCJv18Y9aG4fFrShIdhaxdRSIBvYAU25dxEzgcChTiwpxSSsNgjUVL70eAEi5p+mi3Ld7HQXmecUu4bB4dIdQFOf8A40Dckc55AdaE8PcWtrQEurSFkmAAQEjkCTY7TPjS5lTSswxhcxK7m+nwH5UjkkV5xwhKHkoQkJCUxAEVbJFSdHN9yxHlagCkgjeaAMuFT+uCECTpLYIIkplSoJBJBja0Uo8O5y4yv8y0m2mbX29qsPA5+nBlDZb1BaBJkarW52O+1t6zrElOpvbzDGm9yHn2CbfQl1FoEzG6d4vtB6+NJzmLDZGqL7QYNOrGJZW4822FaPi0KSRp1yFJHIpm8gkX3oxg+AMMAl5oXICkhwlQSY/LO3nc1THglklJeQXjb4EphDpbStSVJk2B3jqek137c+tN2KyxaJKk78xcf29YpdxuFCe8OZAjzMTWXNhaYjVAt4OFaVJOkpkHmlQ8YuP71NXi3G2ydEgCQoESPua2aBSq4HlUlxnUVBSBpOyVAGRE3B+lDHNqq4Oi2AMO5iMYn8RWhoEqCoMqnaALkDr4862PFbZCUOrWSgjS4lPeta/nRfP8xbYYICil0p7kbk+HKKrkMLcJISoqJk23mtmOKyby2XYZj1/4xwzaAGtSr/CdQ3N5JpV49z1WJQEIZCmwdWpIUSgxF1AQN9qHN5c4okBBJG4ojmCQ1gVB0KGswktnnvC4MaeoO96thxY8eSLju7Gi9xNwOAWoxpPrTS0nSgJsIIvG1xPymoXDuNQiQo2PUTH9qOOpKhKOzUOqb/e1W6mcpSprYaTsklbJ/LWUORluIIlIEe1ZWP2H/L7iUzvwvnaSA06ADETtNHcOokkTImAbXFBspyVT6NTrHZr5Hbytv70YyjDFGpCgQEQPM3m/l9aXq5Rabj2DJEsmLH12+orbtLyJHrtUDNXhhtJUFlKvhKU28pnfwqEMzWRPZgDxUAfblUljbVk6DK3JG96iZm9qYdQpejUnuqB0wQZFxyJEetC8TmhSmdN+k0n5jjXXVHtCAOQG1VwdLKcruqGjC2bjEPIOoOOePeJ+U3pk4Y4kUruhUq5tqO/ik/alXC4uOcjpU/DqRqC0RrHXet+bGmt1v5r9x2vMtXLMdqTY2PI8jzBHI1LdSFpIJUm82JCkkeX75UpcOZgXE6o/ETZxI/MOSh++tNaXAqCD3jEH+odKwpdnygoD43GYppRUC0+yBJB7i+u/wn1ipqMYh1CVpFt7xbrUfPMEXGlISoom4I2ne45jqKU8pWoWUsW35UyVx3AwpxDnq27JIpbRxKsK/EuCRJ/pHhRDOUMLT3VlShySPvtSgtsqUEpBKiYA5zV8OKE1ugKmP2Ixiey7pHeEjxHWlFxGlUEyedbdm5h0K1khw7TcAAePQ0IaxJB7xm+5+9Ng6fTel2hVDyLg4EyXsUds4PxHBafypsY8Cdz6DkaPZhgW3kKSUgEz3gL0K4SzLtmApbiVu2KgmAEA/Cm3OBPM3qdicxSFpanvLSpQ8hG/nePI1Gdqw8CPj8odwagEwtClCIubXiOU1G4rx63VtlIOpKtIABvrAULdYEGieIz8tYjELADgJ0CfyqSmEkeEgg+VQuH2ApYUZJSBpnkY0f8AtketC0vGxNhmZQU/y69OjUkoWkLKgCoagZO5lIHrFFMPi8ShZLD602BKHEhbJ5QBIUk2JOkge9I6VYxeIUVlWhuXACZTCSk90A3JsJPImnnDOXPQ7fX71NvRkjKL5XYZPbYmo4wWm2Kw6k//ALGZcR56fjT7GpaWsNjGypsocEgyg3kGROkgzbY0KfUACo2SASSeQH9qjqbDS+3bhLibkptrTzSofmtcTsYqsp2/HuNqfc743APInskIChsVzHuJoDgsc72ikYgBK0XJGyk7T6TeoXE2fPYTFFQW4WnhrACpSCLKSEqkATf/AHUIxmeKxY1mEKTKSBuQetSWBafCtn3O27E5eNaxeM7MDvM6knVHegxbwBFj400IYSBYJ8h++cfKlvKWcE4hIcAQ5yKu6Z/yrGx9aKZlk+IJC2XwCEaO8mQtO/eI9bxNzSyjFtR4BVgfiLN14V8AISpC0yBsqQYPeHpyqJhsqRi3C4tkSYMAkzbc7CTt6Uv4/JsQwe+2qBsod5PuNvWKd+EgsoBWD61pajBJwfzR3HBxxHDODRGppaEk3Ulw29DIrZ7gMKGrCYkEnYEwfIkfpUjiErIK1BPZNjUIJJ6EkWFul6GYsOBtK+8JIKQklKrgwbeHI0Vlle+6Dq8zxPDWPR3S2hRHPUb1lSGMyx2kRi245ax3vWso68f5X8DXEYsGkMobSpEQm+nYQNySefWoWKdJCTslRNvvWzi4B1KlUEx06edBMxxwdCihzQhoJE2Eq5fT51gcHkbT2QOTtiuJyw52awFtFIVHMdY9RWmY4DDPo7TWW0qE95Qj2P8AaoOGzhpK0qxJClkFGopSQADN+nmKN4RnBOT2YYUT/pJjyNxTuHs6q/iu4GhKfyl1BHYutPt9AsJV5aVH6E1LZyFblltlPUH9RamnFcLMH8gE9AbeV67YDIEtkaXXCnkFLWR6DV8qq+oUlts/h/2dyLauGmmkSG9augN/nUPG5QoJKkISOgm9WWMAiLgK8dvpFcXGWk/lB86ks2RO5O/iEqTKs6Ww8FkbG4FpHMGrQacCmw633mljVblNzbeOo5GaVuNMvZUntENwsCO7CU+ZAHeNbfwtzzSs4VZ3lTc9d1J/+XvWqajlh7SGzXIyI+ecWEtqbSpSHkrgKAkLTMTtE6TfxFqW8E0pxUqkg3PjVgcZZMlKw4UgtufEYHdV1tsCPmPGg7PDqk3aOpJ5c/TrQXUQ01VNiSexJZHZMpWGg4ZgIBAnbcnzmjr+DQ80F9m005G6ANXS696XGcwABbULj4kKEEHaf0NTsM8ndBkdFGKzOUo9hHsK2Myh89sYUoIuTvAM/oaAsYUrMAVdXCqWXnHWnG7LaJIv+Ujmed6BYThxtpKkxq3SqefIg1uhnqF+Yy2Wwn5VjCy2tKXIC7EpO8cvDeo+IzhwrDmvvJACTOwAiB6V24jy9LZ7iUpT0AilpeIg/CbdRarY8an4hoxsbskCVazNjBjoRP6imbJMNckD9mkPh/HJK0QSFq1JUkCxEEgirRyBiQLfu1Yeqg4y0vuTlFp0CsZgMW4t55tYabQkoSIBLgT8RuO6CZAPOBRfIcTLTZPIaSTbbuyfS9MOJY7hEWI0+VopTwLo1utxaxjwMo/+PzqWe0l6DNUS85zhpeBxK0KBAStsHqqNNvMkRSrheL9TJQW1F4ICE8wpUafTrUHLcF2WI7J3/CuYnu80hUbaorfBMttvKfUZQhR0pggqXyEG9rHwkVqbhxV90Acc0wiXUBC0BaUwRqJBBAgmRBvE+tDDlgAICUpB30gz6qMqI8JNFGDqF+de6d/AE+gvWBZJLY5sEYnBN6dGgHmTF/1oNhxicO6OwW5BOwMiPFO00yYgCCoXHUXmgDfESkOFbTfaNgXMER1q+Jyk65Ah3w4UUAqEE+n9vlXnw7CJ8v37UCwfHTC4CxoPj/ajuHxiHAClSVDlBrpYWnfA50KkKTpUARGxEg+BqJjk907eFdnmwPShaMzbUvShRUeoSVJEcisCJ8JrvEdSEnM8G6XVkMrIncJNZVgdseYHuKytC6ilwDSDM0c7RB1QgkXIPrvVe5rpQSAZE7A/OnjD5E+FanFIeUPyqkJ9PH0oJm+X4XWo9mpCjuEmwPP50cFQfif0K2kJzj0868DRVy8ovRXAYBtRUFr0g7Ebj3oph8raYbLnbpVeyQRqI99/Ct7yKK8I1+QRwHEqkJQhSdQSkAyTJtE3rMpz1KX1h27SzLaie8k7wb3A5HlalV7MU6yQix5H62qGRrBOoSP3asy6RO77iaWWZm+fsBIWHAtMwoAnUJtI8Rz50pL4kDDn4Ky42b96SR6m59dqBZS0ha9CyROx6GjbfCJUkwsavlXf0+LH4Zu/z9g0lyNuW5s1iUQN4uk7ilbPMqXhnA81PdIUCN0kX9qXnmXMO5uUqTsRTZlHE6XwGn4SuICuSv0NQfTz6d68W8e6BVbosrI8c3mGDCrDUmCP6Vjf2Nx4RQLBtOolKgqUkgkT9RUfg3FDDPFuIQs8uRPP7U94pkTPXn41knGMvd4A91YuPradSFPIFvzgbcvMCl3MMmUCVYcyP6CbHy6U5Y0gDpQfEYvyH0/tUFPQ6JyCnBeFWwwrEvkIGkmJBhIuZ9vlW+aFtwfzTDktrGolN/lyoMrOkuYRzCau+slI8UqImPn70BwAey0938Rg/Gk7eJ8D9a16ouNLZ+QbVUTMzytL3esR4GfpXbDYVppBVoKylPwgAlXlJF/Cu+JwnbN9vgSFD8zRMEeR5HwPypXXxLpUUOtqQsWIIg/L612N5HxuLuRsPgS7jEPpaSy2tUaBy3TJi0kmTH96tfJcKEI8etV1gX3VPtBLYDClatQIPIm8XmasvLDIjl9f7VfI3PIm/IotyctMpjqN/PpVfLYDGLSjUYUFpv6KH0NWMo25dKWM0yxBcU8bqsUyfhI5j0tS54+EMkJPFmEcefbbJCWR3tSfjUbkgdSB6CZNScLgQCFLPw7CbJH7vNE8e2CqY2T8UcpFvU39BQ3MBqQUf190DaZ5VGM3KEYiPyGbCAKQlSDKVJCknqCJEe9avWPStGHNCEoT8KEhI9BA+lRsQ4efWoSp8AOWIkmxipWV8K4ZxvUtoLJN5KgB5AGD50CzLNS0UmApJsU8/MH7VDy/HYxJUsYpCEEyErAiOVt9uhrT0+OXKDFDfiOEcJGlLKUeIEGl3HcKLZOrDOkeBmpmTcfIWstPaULmAtJ7ivfY+BpiXiAelPNzg6l9wvYSE8S4hqUYhrUk2JjcbeRongeIcOsABWiBZJED9KYnCkpOrSoAXETSzisqwj10hIJ5pMennRbi+QBZL7Zv2g9DWUqnhAcnjHKvaFQ/3fY7YZ8xxmhokbgQD4mknN2e8lLbaySLqJJE8966ZnxDqcShF0pM3G/SjOXpLwOsm4poxlHdoq1tuJP8itUhKZvvNdGeHXVESQJp5Yywa1IQiEoAHnzodmuDeAOj5VaOeT4AmCW+EUnd0DxoZnPDwaWEtr192Sf0r19l8b6/nWjDOInupJJttWhTkleoN+oN/kdP5wT4UWyjGFsiSTJuZ5eVGsi4OcfTrX3YJBBFwQaa8HwmyzdVz41PJ1Cap7hsWM1eafYUkoIXICDsT4jwpdRw882ppxbRUypYFhMzsCKsfO8pCx+G331FKNR/ImZJ86JcQOLUBhsGjUsABS7ANgWmTafnvExUceaSVRBwJuJxTbfdIgjkJBH6VYGR4kY7Bm5CwN5ghSbz52n1qvcXkaUKIU4FKHxFO087nfzijH8MM4S3jFMg9xQkE/1Jv8x9KjCEW6+pOHNEDNuJdK1JWDrBIKReItzoI5mzjx0pm+wFzT7xrwi2rELXca7gjkYsfUW9K6ZDlzWHEISJP5j8XlNJ/wCnHJxrxI5x7C1wtw+92wdWkpT1VzpmxrjYX2SiJI2Itf5UczTGIbQlwbq/KDBPUx4c/MUpv4ZtRKgIE/CT9PD6VDO034uRXsBMO6WX1KwpURO35fWdx4UzhDWNtiGEzFlRz6DmflQjsgnZNugobnS3EpLiVuSgSkJgAdZ/Mbc7R06mEnOSS+osXuMWJyRplaFJKrWSnV3I5wnr5zTBl7qQRKkjrKoEetU/l3EDh1K1FR0kQpUweomg2LwhcUVqUVKNyVXPua3Q6eWvxvgstuT6LfxKNgtB8lpP0pA/iJmmIYCSh5CGl90hI/FHjJJkeKQCLedVQcD5e1SsAw2Fd/byrW8MU7u/Sh3RbLygpAUdiAflNB3Mxb7Yaome6NzqVaw6wfnyqUt8DBpWDIDaTPM0hYhhxxwLTqSonxB8/OvO6XGpxkm6ESss8PRzgb+1DMZmI0BSiBIBPy+5pWwzjrhQ2rVpQNMieQi58rUSynJVYlaS4uG0GADuY5Dzil/p1H3mToIZbkKn5dclHelIN5HiKOY3LU6YIkRyFFmwAABYCwFcca6lKCSbAgdfDl+9qLbaDRSud4UIdUlCVhA+ELEH/im7gTN1uJU0syUAQTuU336xRHiPJ1YnSlqCrlP60vYDAvYDFo/mAEpVKSfPb5xWzWs2Knyh7uJYOHMpVNqFv4RBWVAd4cxY+vWpaschIQTBC1BMzaVbfMfOtnlJmJAVvHOKxaWhCMMQRaB71lLOZZOwXVEhUkzaYuK9q6xRrn7HUR8l4cWtwlU2MUzvMOMaENJClrm52QB+Y+H1oxglBOskfEZEcvtUbNM7Yb+M3NtKRJPqKnLNre27KzasIZcgBEEknmo7qPM1mLkJ7iU+apt6DelDFcZtpMdg5PmAaijPsS7/AIbSgP8AMabTNK2KH8XhXN+0R5aLfWi2U4VSUDtEoC+enaOVJrTOMWoa4CZuegp8wbehsJKyvooxPlapy+IUdyYEComPeDaFOOEwm8C5J5ADmSbAVNZgyeldEKFhEqmfKhQwB4eOJdUXX2+xaB/DbI7x/wAyunlRPMCotrDZCSrn57m3OKLJakHVQjMw5B0IMDxppeaAxQxmHabQJcBUDKgZFugHM0us45DeKbdaEJSsEwPf3E0fxPDj76wpSdCZ571vnfDnZt/hggc+6T7Rt5mjCUY/MWvIf8+dK8MpxtOpSW9SRzVo70DxKZA8SKG8PlGKbS40RpMGTuOe3UGtuDcw7TDIndNiD/lt9IpWOMOXAaYDaXyhQv8A4aisjxmNJqeRKVOvFdfr/AWHs31ElBMad08p5EW3ihyG6n4wnFIS/hlAlSRZQ5bwZuKUF5+tt1Tb6NC0xYbQefWPes3sck263ok4uxjU1aNuZn71HKRNvnXgxgWARtvPLztvXqiDuJ8qXjYUVOI+HkRLLYC9+4YSrqIJ7p9BSwG3mnEtlEqVsiQZ9iYqzv5cHmB51CxjaohKtJGygAqPf9RW7B1sktMt16jqfZmZbkeHdSA+0ttXXUCPRQ+8UTe4IQlB0JSsRIMd79D6VrljbiGS8+pIEkSCAgJ3BFz6zcGRRbCY9TfwGB0IlJ8x+lR9o1KpPb0/Y5AnC4cdglBEQnTB5QYqNicJp2uQZAHgD+tTn8VrClKATJIMbDlP3rVshbtvQdfCpwtN15hAnDWMUlKkqQEBMJnqYkqUT6V5h8eX8QFoI7FqQCNlKO59B9aL4rChCdITEHbp1H9qE4RBStewbhOlIAF+Zge1aNaep1v+fcDQwDH2An161o7j9QqDh8peWnWFQFbAp2i3XqK4OZQoghTndNjaL++9StLZsXc5YnMsQhwJSS4hdr7oIvvvpNBeLMOtQC1AE+BJj3pny7h4p3U4vwJmP0qcvLEGApE+BmKrHOlNS8u/mUTKxZS+41oBJQg6tPSiaMHi8UhCx39MpBBhXLf2p7Tk6EiUoSm3KBXiEFsWgD0iqy6xt7ROs0y7KilpCVrOsC/nXte9uo1lZXNPsA7vOakgKG37vXF5QSnlI2nYULVmY6GT4RfeuT2ICRK4ietP7MYK4bCtOKkpSV/1CP8AmiQwJ5EH0ikpOYB9af5TviO+IKSnoZ3FEw3j2fheS6nosX96LxNc7fEPHIwPMkDb2pYVhMa25+C4VJUrY3ieoP2o3leZvqBL7SWwPzat/IVFxHFbUqSjVr2koI9vChFyTdb/AHDsMbbhCQFW6nafKuqs2aaHeWlI8T+zSchbzmzgPqKjP5CT/iOEE9Bb1NdBruzmw69xskEy82ByCUqWfXaiuQ8Y4Z9YbLgDirCQU6j62n1pbw3C+EKZSVKWB8Kjb3EWoXj+GW3FS1KSNoNgfW9OvZRlbk/sLqot8NAGl3ibGaT2KQCSO9uCkEW8J3NReFM+cCCziUr7VoXXBIWk2CiRseV6G43Nu0xKwtEJTAbVAGoRtJBuDO/602V1HYZ8bE7hpelakdQCPSx+1d+JOHhig41ISVpsTsFC4PyFQ8EdLqVDyPr/AHo5jHY0qB2MH1/YrPjenntTBpaW5XPCmCzLDPwpshv4VhxwaYFu7pJMjlAjrTTxNkDeNRMFDgshwDbz6oPMe1EH39Rm88/1rsy7aAYnmKeWZzya1s/QTVbKlZxr+AUWH25GrVM7giJQdiCYPv6TcNxO2QrVIIVYdRNtuYFWFm2TM4xAZxB0oAOl2O8gxYiN5MSDYifCqe4l4dewL5ZfF90rHwrT/Un7jcVthiw9RbaqXcfTGQ5McQNKka09QftWMPhy6bjxtPvFJWVYjSQAgH0mnrLGlEAqTE8qx9Tgjh4JTjQUacBRo09020nl18x9aXeJuIXMO6GkhJ7gUSZtMiI9AaccBhki59TIH78qGcX8O4fFlJQ52eJSmADstMkiRyMk3HXY2qHSOMsl5PdDD1B3DbxcwaVLUVEhcqPgo1My9V0npz8q84ayhxnB6HEFJT2gPPmSLi15BqE2ktaZIgAAydyBE08qeSVeboZ8hjEk3kyTfzoe82CO9/f0rdWMBBv61CfcH7NOos4xWHP5HVg8u99hFd0vOISkuKClJOq/PY7DcWqEhzeFhNuhv4bVPy7MUpQApN+ZSSr/ANwHsKaadcWChjwOaofbSpECdwk2B6cr+lbd0m6gBMXI36T50ov5alxXaYd4pWLwDAB593cE86HPZPiV6wpZveCqQo+I/tSJQnLeVejOHPE52wyFhxXeRchN5B5pE/Le3OkzOMyOJJQ2oLaBlK1J0qHgf+KCt4UDEFCiGzsZukHp5HrU7SjDrWkkgch/9eord7KMPd3fYMl5HIZe51HvXlEE4i1jaspNeQnbJmYmFNf/ANE/Q15nbSTYpBEbECPiFZWVlhzH5jeQSyPDoQnuJSn/AEgD6UZa5V7WVGTbkURzxZ+Kl3A3dM3rKyguGKzfOxCSRv151vwq8pQXqUVQOZJ+tZWVfH/bO7hFdgY61LyMd/0rysqEffJ/6h4y5A0kwJilXiZA1PmBYJP/AHN1lZXo5vcX55l3wiIwbD/Un60Xxnwe31Fe1lecv2F7A54971/Wu2HNq8rKWPJI3ePdP761r/FZsKypKlAKUC2QoiSCYBIJuJFeVlb+l976fqVgVvwcgd4wJteKc07prKysnXf3ZE58hBXPwAqtv4huqGLBCiCGkkQfFf6VlZVP/G//AEfJjY+R9xj6jhGpUq6Ek3N/OqtVilnEEFao17ajG9ZWVs6NJyn8Ci5Y1N7VlZWUgpx1GdzXms6k3N968rKYBAxZ0ud3u35W+lPGDMtJJuY3NZWVl633YnCFxAPx1f6qJZ1dpmb2O96ysr0FxH4DGmFSNCbDYVlZWVJ8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6" name="AutoShape 4" descr="data:image/jpeg;base64,/9j/4AAQSkZJRgABAQAAAQABAAD/2wCEAAkGBxQTEhUUExMWFhQXGB4YGRcYGBwbHBsfHB4cGCAdHRwcICggHhwlHBocITEkJSkrLi4uHB8zODMtNygtLisBCgoKDg0OGxAQGzcmICQsLCwsLSwtLCw0LCwsLCwsLCwsLCwsLCwsLCwsLCwsLCwtLCwsLCwsLCwsLCwsLCwsLP/AABEIAMIBAwMBIgACEQEDEQH/xAAcAAACAgMBAQAAAAAAAAAAAAAFBgQHAAIDAQj/xABCEAABAwIEAwYEBAQFAgYDAAABAgMRACEEBRIxBkFREyJhcYGRMqGxwSNC0fAHFFLhM2JygvEVohZTkrLC0kNjc//EABoBAAMBAQEBAAAAAAAAAAAAAAECAwQABQb/xAA0EQACAgEDAgMHAwMEAwAAAAAAAQIRAxIhMQRBIlFhEzJxgZGh8LHB0RQz8UJSYuEFIzT/2gAMAwEAAhEDEQA/AJrGWPCC64UJ56VSR5zYUAzR+Se8t0D809wDrPOiHEa8WdBdZWpKtkJKBHmn71BazFYKUP4ZSWNte+kAE/lBmvlHCuF91ZjaFTMNZkJgje1D3WiBsSet6sl44FtzSYBUgKGxSdWwJHOL9a7McPsrAUlRCVbc/qJrVHq1BLb9jk2iqENOkjShU7gwasHCZ7iQVrU4nWttKI0jSnTJ1RN1STPn5QbRwgDZL6xPXTH0oc1/DtalFSsUIvZKBMeKiT9KeWZZl2QW7AGPYU+8p1a03jkRECIi9rdaK4bhZlxAUvQoHaCJ/UVLxnAr7ST2fZvJ3hQ0r8gpJAPqKXe2ZCCSVtuIMLaV8QMxsRcVKSydr+RPxJ8E57ghKDqYdW2obXkfO/zrq+vFiNaUqjdaFEExzKTafWo2Gz/8rSVrPRM7eoI94qanM1x3gAegM+529qlP2z9/f48/yPbfIdyPM12S5ItYn70zYfNTFoUKQW8zSU6dQCuQqQ3iVt95NhzGqZ9qzONPbYV7D1hczCJOmJMnp51E4lx4ShBZGuVpKgkhMgme7/ujehOFWjFNkIc0qH5SYNCGHFMODDO31CWzvPVHtXJZEne9AUtqHxnNwGySlSF/0qG3qJHsaU8wxxUvSJMm/l0o4Wkrw5c59nIE8xv57VDyrLYRrWlQUYOxEz0kVHLqfilwhZJkdTTjhv8AF4JBI6AH8tvEVxTlwI1QSeqrkx+vnR4uQY+FI5D971EViOgvU9dqkwEbL8v0ErWBrNgBMJHqTfqamqxAH1qI+kKBCyYPiR9KA5vxY1h0raQkuHTAVIISq4gze1jar4oSzSpHJWMOKx7kd2Ogkx7DmfKl7E5u2JS7hTq6kkA+MxNJq8/UtR1qKvG30p24FxTeJQW3CrWD+ZUgg7WOx8q0vp54lbQaYr5pjR+RlQ8QpSvYT9q4MZg7p7WV6AdPxEQdtjerRxPCTP8ARbwt9KF4/g5rQqFKM/l1QD5mDVI5IVUo/UGlEngfMW3WVKHxJPfTckdDcmZHQDapHEeIw6mCrtGSkj4VaTPkCZmq1ZxAw757Fa2lA6VGxHiLEhQrXFKSdYWQomSDMXN5iJp/ZK/Qe+xrjnUg6UAiDvqmfTamfgTFMhRStyX1khCSZOlKdRIjlv7Cq1XiVC07GtMJjnG3Q6hXfTcHfw29a3LpW1RRYy4OMnQnDuGeXXmTaj+HxyNHaKVCdIJPICJqhF4l19S3HVqVqgmTvp2sLQOXnTjhuKkHL1tOf4gR2YG5UNOkHyjfyqE+mcKS333BprgtG6SOn7ihHFCHQlLrKylSByO45gja1B8Jxq0MC2tZlaNCXEj4v6SR6d70qDnvEQxCmk4Z7Qgg6ypJvqiBpI8723qfs2uQM6HPMWb6/wDsT+lZUvDcPEpB/mVXHIAVlR9o/P8AU7cKZM052KO2UFvae+q0k7/SpysOlSbQQRfoeVAcXxC0mCgpckxYwR43qI5xi0lbiNB/D3IKSDabGb9Kxyw5JNuvXYo2G/8ApTaBpS22Q4rva9gI3Aj7iiP8qltAbQe6AAkjcRakjH8eJQAUNBZPLXHvYxW+WcV4l8ylhIbHxruQn3iY3q0MOaMba+rAxqUrElUaU7f4iVAA/wCxSTHlJFc38G8DJfSB07O/uFD6VFxTOKc7rOISB+ZQREbG1iDbxtQjGZKQZexDrx/p1FKPWDejGmtUmvuBbjBgMbh21EqurmoAA/IT86EZ9mGAUorbwTanIILjkkf+kGCfE+1LmOxaWxAgAchQR3MlHl5c614VkrwnX5BLFZ62ykpGlM30pAE+goEOINStgByB5+1CceTq1KJUo8zUUr8K9HH0cKt7tlVjTQxKzEzqJv0SKN5RnZUIMR05/OlPBYdcBRJA5Sn9eVTEkjmPQRUM2DHJaSM4rgcMElPbJl0NAmLn4j0HKaO5hk2sgpUrtEmQSel7eNLHDeMUSAET48/c035XhXu3F20snlKtQPUGIA8K8nNqjOvxkqDOR4wqZl0QdWnbn4DzNE321gAJWY6G8eXT0pOzTFraxGsBSkJQSJshJJF/OJrfMOMEJlKDqVplJGxUYhPzvU5Y9S8K5OZrxJiX0EaEfhpuozJtuCLQKHPcYAtwlvStKwoHcFN7Hxi1RW1F1sIViYW0nWBBBAM7kkTpHtNKDeNQq0x51o6fpVpprj0YNMhgzvOEPuhdk2CSCeYn93qI9lyFNuBKAVKEJvAB6xQ5OFQraPSiGXNls2Uop/pN/Y71paWNeB8BW3AuqwRbXCgQfG1EMBmbmHOtswogj+/mKtjJsqweKZ0uJk/5twfBQuPlQfOv4Yrb7+FPapF9Ko1DyOx+XrVI9THMvEviizt7kXCfxAcUWXNJBTKXE/lUDHwnzvfbxopxBxK4rSvCt9okp7ySkyFTbmOt9xakzFZY62O+2tMdUkVmVrIcHeIE8qzzjGrS28iTZEewjqnVLW3oKzPZpBIB8PW9SM0ytzDtgvBH4mzSviKf6rGUwbXG9WAMKlSd1JMWUOXjSZneXoDmnW4tYkrccXqnpAj70+LqFN+IbjcUDlq9OqUx53HpFcuxAi5I50ayDBPOqJIR2c89jBiCAZHyqwMLlbS2lJWhA1WUE7DpFrEVqydWsbqT+g7m1yVvhcMVosAAfcQeXnXHD4Jbi+zbQVrNoH3OwHnT1geDlIWB2soSSoAJhRkbKMxAubU5ZDkuHZlSEd5QAkePWftUl1Kt6dxVyVvlXBz6myuEiCQUk7FPKIpu4Qy9Lg0usCx6AT603NMgE/5jf2j6VmUsNhZbVIVJUmFKAI3MgGCQeo2ipTblJWcluejAoTYNCB++te0Z/lR0PvWUfYv8/wAFdJTWO4fQlpXZhRWB3RIgnlvSrh8Ehx1LTiVNrVIUSYE8oBFWDgeH3GiIxB7HmladR9DIipzjzSTKUBahsoiY9eXpWWPUSx2m78muRaBGWcJtFADjQJTbWbT4mKO4dtplAQgAgW0j4ajvOLVcqEdOUelcsRmbbSZsY6b1nWSU3Vg4CDjxIvCUjkLD2pQ4kzQCUJPsZJ/QVHx+aPYg6Ud1J5D7miWUcLIF1ntFdBsP1rRCEYeKQORKfZWRq5UKXjCTCUzeB4+QG9Wdm3By31DU92TMXQlIKj6z9q74LCYLBLQ2hIS6shIUoFbhm1zEIHsK1Q67Go0lqfkv3f8AkZUhLyLgHFYjvOHsURqOoSsjwRy/3R5U3YDg7DtRoRqX/wCY5Cj6ck+gpvxjjeGlS1pAi4JvMiL+/wAqVMwxD+IhWHSW0AyHSSmfJO6vWs+TqM2aSTdLvWy+b/YVzbdELO+GlqslaBzMpJ9riho4VPOmtGvSAtZcUBBUYE89kgCu2nkPU1L+olHwxexNsGZVkQbAufGKYmWYO4n3rlhGztEk/u3SvEOd9U7TAP1P6VP31qYDti8uS83pcnTOwMTQHCcEkKSoqAlchM2ABrvnvGaMGnQRrdKZQjkBMSo8hIPiaqxWIcxGILziipZ57ADkEjkByFbenwylDUnS9e/55jqNq2WR/ELhdOjtGkytF1W3HP2gH3qqcGnvnmBzq3eFs5V3WMQq5+Faj8ifvQLifhJppxxTEiTrUk7JkAwm03JsPHoKp03UadUJ/IZS2Yt4TKVOJlKkjzNFcJwy+kfhrKvNRPtNdsgydZVKkGrIy1rs0j8OSNgI+9Ced3V7CrdFWrzXF4NcKSUwYJUg6esSIBpkyn+JriLKbEcyFQPY7e9Rv4j5vjAQ0pCEMruQAperwK1JAB5wm9hJpHwDulYJSFDmCJEVT+nhKOut/R0NTS2L/wAm4rwuKAE6Fnkr9wfnU9zIsOo6lMtq/wAyUgH5frVD49DRblkBlwGZlZCvCJIB9PaifDH8QMVh4CzrR0N/nuPnU1CTjq5+z/hjKVrcuV7h5tQ7i48On3oPieE1JIcS024pJ1DkSYi4NiLc6kcPcUsY0QDoc3KTvHgRuKL4lh1I1MqKh01T8jal8D3jH6Pf6DVF7oWv5Z55tQewjDEWU5CQU+KVIVv5xUDB4zDn8FDxeUj4lQAPSAAfSaaHc0UlCkuoCtW6VAX+0eU0qZqezUkNtJMzIQO9fwiw8Kj1GRSVd/X8/cTJVEfMcb2aSRuAY2v03tXfhzNdbCFRBvqHQzceP3oJ/wCHnMxMh0ttpMQEairqfiERtTVgOHkYdpDSTATzURJPMkdSamouONOPJLS62JbWKBO9t6Hs48urU61/htHSlX9avzEf5QLeMmuz2BSoEKuDY71IbYATpEAAQAB+xVIynKNSCrGRjFJUkELkETz+1e0ll1xHdSogDkKyqLrZLZxKe2ErC5jjcR+L2JSwLjV+foAJBPoDRDM86eabCUNDtlEaUJSTA2kgfSiqsreU7rdxJS1/5aCRbpqtA8hPiK6OYdphcpIGu8Dc+Mk7R186zynBe7FfD+QWL68vxjh1zC1ATMIH/pH6Gp2W5GsXxC0KPRAP1P6USGYf0oJ8Sa2Q+s7mPAVlllyPakjqOjeDbT+RI8TF6mstrtp0AdNNvrQzEMpWIWgKG/iPI8jWqSUR2alJjkVavr9qTauf1DYV/wCqtyUOoQobFSdST6HY+hqPmGGVEYZSQxuuE6lCLz1nxNqhOHVc7+VbMmL7EcxY1SGWNU0C7CWDyzDgBwgOKOzizrPpIgf7azidwoaSpCCs6wNKedjz5CuWBaAKlf1EGNhPWNgTzjeKJa5G/LlWpR+h1dhPxGaBKkNpAU+oxpvpT4qPMActzHKiGLxiWWytdwkeEqJ2Ecv2agZvkzTa+0YWA6mSUyFKvYmFGZvN6S8xdXOkqUb6tKjeT1jn9NqMMMZNV8yTtD9wmy6rXinlErfICQBCUNp2CR43PiADzqW+NKjsATAHWytvYmlbhjjNCGlh5ZK0HuIIgwUgBIHQFNzymhPE/ETj5woaIQ6DqUQbBZ7gTJ5Dvb8lDxrTPp55JU9v8D6WwLxW+Hsa6UqlIISD/pASf+4Kr3DN6Rah2Nwj7bo7RspW4qRaxKjsDtuetO2RcJPuNlToDa0kEIVBCxvukkp6GRzFbMrjGEUmqHmtlRHYbJbKyqdJHsbfpTnw9igsqQ6NRUkAqN7iIE9YE+lRs04baaWhbZ0g/G0TPKZBvsqxGx5VOy5bTU6UqlW5Jt515OScVLkndMNJDLRCStCVdFKAPzi1TAQUko0KMW71ifEiY9qB8RYBOIRK2UKdQJSFpSq25A8wAfOquzDD4YlS40GIAaUlF/BKQL+c1fEoydP9B9jlx3xBiMQ6Wnk9kGlR2SVahP8AUVD4rbedDMk4fxGJksoUpKSAtQI7s+BIKjF4G8VIy3h51d0NkJmxXv6xzp+4SScKrUhaYUAFtqAgxsQpJkESeRr0J9Rjwx0xKOajsR2OAXEJ0uuhU/CQmxnlczPhHvUZf8N1E9zEKiNiiSPYirK/6g2sESCDYg3B8CDWgSAAAIHKPt+lefLLlvVCXPoiN1wVXicjxmWuN4hEuNpUNRAi3NKhJgHYHaY8KsZ3EYht/tGnQGnEpUEm9zv6EQfMmi2FBWClQ7hsrVEEc5HlUTiHIW3XWO+tLbSD3UWCrixIuAI5V0/GlJ8+fF+XH6j3tZ0xvF+HS2U4oBMggLG0j+8bUu4ri5gQluVqVAFuvieV/rTBjcvQ4jT3BaASkGB4A2/Yoazw9hw6hZSSUj4ibSNu6BEXJJ6xSSWulN8fAWUmyVl+CSEp0qWlYEyCDPjBtHpUh/FYkDullwdFpUg+4UR/212zDSnTBAUowkdTGqB6A1xL872PLxplUNhd0DUcSBLqWcSkMuufAod5tfglRFj5gfOo2ccUssWH4i/l7V7xDgsS62UtrbImQFIhQjoq4nxtVOZniHUuLQpBSUmCFAyDVcWB5OGFRb4Gp/iR5SipK1gEkgAJIHgCRWVvlvFmGbaQjQqUpANhvz3PWayleJ3/AGw+zZPxPEyAIC9RIvA28CYqM++OyDmorBAUlS0qKQDysuRG3w2g2qG9kbaFErJ9Tap2VPstKHdSpJPwgTJHlUqxJXFNhZpgcdj3jDTIgWkJ7voomCKYcHkePVdb6EDoEpJ94rjmPH7bPdQyqR1gD/ilLOOOca5ICg0nogX9zPyimjhlk92CXqxkkP8AisKGUy5iRPjA+lL2Lz4J+DvHqdvagHBeUKxTinHVKWAYVKzqk3BvMp9aacdwajdCljwn71OXTY8cqk7AxXf4heSoHtSBNwAk/KKY8tOJdQlaXUAKEgFI2uL28KWM54aWFAtyZmZ5UMbdxLAWEKI1jSYuYGwE3BudutavYYssFoq/VHJIuTCzpSDvpEx1ipCV1Ay5KuzQF/FpSFeYAn51yx7C3lBuSloQVqBuvnoHQR8R8YHOIPyGOmJwAeJKoI0kIO8Turz6UORlGHS6lKtJVEjUUyeXnRt9zs2lKCSdKSQlO5gWAHWquz7BYxx5D7pQ2XFBKU6p7PmkGAefO9zyoY8Ot6W6F0oI8ScGthRU2VJKjMSSJNzvfc9aC/8AgvEkykhSRcmYIHMwbWF96sTL1PqQAtKdQF9BsfQgR5CRXZ3EKA0lNlWM/qKZdVmxbXf3F1tA9zApeRodTqQRzn3B6+Ioy3iU4dpKEnVAgBRKj5km9QVvdmdKJ1cweVAMdj1ajBjkazwhLhMRJ0EMRmidatZJJ3N/a1aZbxCEd11OtsbK/MB96G5Q7pdSVolJsQodfOmXMOGQSHGYA30cvQ1ZY4wCkGWcSHEBYnSfhtsBYAeUTFIXFfC+l7tm0HQ4SVBAHdXuYm0K+L3p+wWHSlOxT1vYfavHXUFRbML6iLjmDB5j0qUcrhK0OKeUMYhCW9ZQJPeBkmI6jnsan4rK76gUpWeU91XrBg1zxeOU2ooXpVHgUkdK9GaJWI2PWKGpvdoRs6ZZhn1FWlBlBgiQPaTf0oivFvtj8Rp0DqUGPUgWFDMO6NQOlKo21JBj1gmmFrNQqy0iBuAYoKeOPdr8+AEkc8BjnHlBCU6WwNSlqtJ3CUzflJPlWmCzxGJW8hs2ZISFclbyR/uB8/WuWaqQpJQ2ohJFzYG/K3KoPDmWIZUvRaRf0mPrTXqjcufiN2DpPX3rxTYgkgx0/tWiHgI1WCjE9DEiflUlKhMSJImPAbxSpXuKLPEuZsqCAt0S04HE6TBBExPvUr/qOtkOMjtu8BpSRJkidzAUAZg/LlCzrhp3FvguOo/l03SEoHaGd06+g/Y511xbuGwDR0JjwSCZPVSjafEn9K0y0tRS3Y7RmMz1gSlx1CVC2lStJ9xceY+dLocwWNGhVnIiSdK/RWyx5zSHmWN1vLXrK9RkqVuT6bgbCwtyFe4doqveK1vo9MU9TT8x9FDQ7/DxUnS73eUoVPrFq9qbheInkIShKdQSAAdKvsYrKl7Xqf8Ad+n8BtiY+4jUe0QtSpuFE/S0VOy/MFKV+GjSEDVblFNoYbfCVKQlXQxIvy8Km4XDpQIQkJT0t9RvQl1UXGpR38hHLY0wOKbxLaHC0JUIIIB2sfnXF7IMK5+TQR/SY+W1EwABAAHkAK3aaSo3A8yPvXnytSvG2vmLe5CYwAaKF4XS2UnviCQ4OhJ9wRTlhGO1RrAhPU/TxpX0QRRnD5g4tKkJ7qUiBpITv0kWNFTe+rcMWa5q5hkENvOIClbJJv7DYUt5dw5g1vDEsqU4ATpEqKNQMSNXQ+lqmYrJm1kFbWogzJME+ZFzRHBDQnTAQkWAQLAdP2KeGfbw2n3GiyYUHr+/Ot2gOZHvXqWkwDv43P8AxUhCYuOdWhEZEdxA3kUs8XZQp5KSlR1IVqSNgT08+nnTk7EDqKC4vFJBKSVAi4GkmehEWp34XaOYIyXMVud0trSpPdUruhIjeSSJHkDRDGJI/MP09K5ZXhFoEqNzfbrvPnQviPG4lKkpaDfen8pm3rEVB1LZbEq2DDWKgbzG0j2H2rhl/CK34WFCJv18Y9aG4fFrShIdhaxdRSIBvYAU25dxEzgcChTiwpxSSsNgjUVL70eAEi5p+mi3Ld7HQXmecUu4bB4dIdQFOf8A40Dckc55AdaE8PcWtrQEurSFkmAAQEjkCTY7TPjS5lTSswxhcxK7m+nwH5UjkkV5xwhKHkoQkJCUxAEVbJFSdHN9yxHlagCkgjeaAMuFT+uCECTpLYIIkplSoJBJBja0Uo8O5y4yv8y0m2mbX29qsPA5+nBlDZb1BaBJkarW52O+1t6zrElOpvbzDGm9yHn2CbfQl1FoEzG6d4vtB6+NJzmLDZGqL7QYNOrGJZW4822FaPi0KSRp1yFJHIpm8gkX3oxg+AMMAl5oXICkhwlQSY/LO3nc1THglklJeQXjb4EphDpbStSVJk2B3jqek137c+tN2KyxaJKk78xcf29YpdxuFCe8OZAjzMTWXNhaYjVAt4OFaVJOkpkHmlQ8YuP71NXi3G2ydEgCQoESPua2aBSq4HlUlxnUVBSBpOyVAGRE3B+lDHNqq4Oi2AMO5iMYn8RWhoEqCoMqnaALkDr4862PFbZCUOrWSgjS4lPeta/nRfP8xbYYICil0p7kbk+HKKrkMLcJISoqJk23mtmOKyby2XYZj1/4xwzaAGtSr/CdQ3N5JpV49z1WJQEIZCmwdWpIUSgxF1AQN9qHN5c4okBBJG4ojmCQ1gVB0KGswktnnvC4MaeoO96thxY8eSLju7Gi9xNwOAWoxpPrTS0nSgJsIIvG1xPymoXDuNQiQo2PUTH9qOOpKhKOzUOqb/e1W6mcpSprYaTsklbJ/LWUORluIIlIEe1ZWP2H/L7iUzvwvnaSA06ADETtNHcOokkTImAbXFBspyVT6NTrHZr5Hbytv70YyjDFGpCgQEQPM3m/l9aXq5Rabj2DJEsmLH12+orbtLyJHrtUDNXhhtJUFlKvhKU28pnfwqEMzWRPZgDxUAfblUljbVk6DK3JG96iZm9qYdQpejUnuqB0wQZFxyJEetC8TmhSmdN+k0n5jjXXVHtCAOQG1VwdLKcruqGjC2bjEPIOoOOePeJ+U3pk4Y4kUruhUq5tqO/ik/alXC4uOcjpU/DqRqC0RrHXet+bGmt1v5r9x2vMtXLMdqTY2PI8jzBHI1LdSFpIJUm82JCkkeX75UpcOZgXE6o/ETZxI/MOSh++tNaXAqCD3jEH+odKwpdnygoD43GYppRUC0+yBJB7i+u/wn1ipqMYh1CVpFt7xbrUfPMEXGlISoom4I2ne45jqKU8pWoWUsW35UyVx3AwpxDnq27JIpbRxKsK/EuCRJ/pHhRDOUMLT3VlShySPvtSgtsqUEpBKiYA5zV8OKE1ugKmP2Ixiey7pHeEjxHWlFxGlUEyedbdm5h0K1khw7TcAAePQ0IaxJB7xm+5+9Ng6fTel2hVDyLg4EyXsUds4PxHBafypsY8Cdz6DkaPZhgW3kKSUgEz3gL0K4SzLtmApbiVu2KgmAEA/Cm3OBPM3qdicxSFpanvLSpQ8hG/nePI1Gdqw8CPj8odwagEwtClCIubXiOU1G4rx63VtlIOpKtIABvrAULdYEGieIz8tYjELADgJ0CfyqSmEkeEgg+VQuH2ApYUZJSBpnkY0f8AtketC0vGxNhmZQU/y69OjUkoWkLKgCoagZO5lIHrFFMPi8ShZLD602BKHEhbJ5QBIUk2JOkge9I6VYxeIUVlWhuXACZTCSk90A3JsJPImnnDOXPQ7fX71NvRkjKL5XYZPbYmo4wWm2Kw6k//ALGZcR56fjT7GpaWsNjGypsocEgyg3kGROkgzbY0KfUACo2SASSeQH9qjqbDS+3bhLibkptrTzSofmtcTsYqsp2/HuNqfc743APInskIChsVzHuJoDgsc72ikYgBK0XJGyk7T6TeoXE2fPYTFFQW4WnhrACpSCLKSEqkATf/AHUIxmeKxY1mEKTKSBuQetSWBafCtn3O27E5eNaxeM7MDvM6knVHegxbwBFj400IYSBYJ8h++cfKlvKWcE4hIcAQ5yKu6Z/yrGx9aKZlk+IJC2XwCEaO8mQtO/eI9bxNzSyjFtR4BVgfiLN14V8AISpC0yBsqQYPeHpyqJhsqRi3C4tkSYMAkzbc7CTt6Uv4/JsQwe+2qBsod5PuNvWKd+EgsoBWD61pajBJwfzR3HBxxHDODRGppaEk3Ulw29DIrZ7gMKGrCYkEnYEwfIkfpUjiErIK1BPZNjUIJJ6EkWFul6GYsOBtK+8JIKQklKrgwbeHI0Vlle+6Dq8zxPDWPR3S2hRHPUb1lSGMyx2kRi245ax3vWso68f5X8DXEYsGkMobSpEQm+nYQNySefWoWKdJCTslRNvvWzi4B1KlUEx06edBMxxwdCihzQhoJE2Eq5fT51gcHkbT2QOTtiuJyw52awFtFIVHMdY9RWmY4DDPo7TWW0qE95Qj2P8AaoOGzhpK0qxJClkFGopSQADN+nmKN4RnBOT2YYUT/pJjyNxTuHs6q/iu4GhKfyl1BHYutPt9AsJV5aVH6E1LZyFblltlPUH9RamnFcLMH8gE9AbeV67YDIEtkaXXCnkFLWR6DV8qq+oUlts/h/2dyLauGmmkSG9augN/nUPG5QoJKkISOgm9WWMAiLgK8dvpFcXGWk/lB86ks2RO5O/iEqTKs6Ww8FkbG4FpHMGrQacCmw633mljVblNzbeOo5GaVuNMvZUntENwsCO7CU+ZAHeNbfwtzzSs4VZ3lTc9d1J/+XvWqajlh7SGzXIyI+ecWEtqbSpSHkrgKAkLTMTtE6TfxFqW8E0pxUqkg3PjVgcZZMlKw4UgtufEYHdV1tsCPmPGg7PDqk3aOpJ5c/TrQXUQ01VNiSexJZHZMpWGg4ZgIBAnbcnzmjr+DQ80F9m005G6ANXS696XGcwABbULj4kKEEHaf0NTsM8ndBkdFGKzOUo9hHsK2Myh89sYUoIuTvAM/oaAsYUrMAVdXCqWXnHWnG7LaJIv+Ujmed6BYThxtpKkxq3SqefIg1uhnqF+Yy2Wwn5VjCy2tKXIC7EpO8cvDeo+IzhwrDmvvJACTOwAiB6V24jy9LZ7iUpT0AilpeIg/CbdRarY8an4hoxsbskCVazNjBjoRP6imbJMNckD9mkPh/HJK0QSFq1JUkCxEEgirRyBiQLfu1Yeqg4y0vuTlFp0CsZgMW4t55tYabQkoSIBLgT8RuO6CZAPOBRfIcTLTZPIaSTbbuyfS9MOJY7hEWI0+VopTwLo1utxaxjwMo/+PzqWe0l6DNUS85zhpeBxK0KBAStsHqqNNvMkRSrheL9TJQW1F4ICE8wpUafTrUHLcF2WI7J3/CuYnu80hUbaorfBMttvKfUZQhR0pggqXyEG9rHwkVqbhxV90Acc0wiXUBC0BaUwRqJBBAgmRBvE+tDDlgAICUpB30gz6qMqI8JNFGDqF+de6d/AE+gvWBZJLY5sEYnBN6dGgHmTF/1oNhxicO6OwW5BOwMiPFO00yYgCCoXHUXmgDfESkOFbTfaNgXMER1q+Jyk65Ah3w4UUAqEE+n9vlXnw7CJ8v37UCwfHTC4CxoPj/ajuHxiHAClSVDlBrpYWnfA50KkKTpUARGxEg+BqJjk907eFdnmwPShaMzbUvShRUeoSVJEcisCJ8JrvEdSEnM8G6XVkMrIncJNZVgdseYHuKytC6ilwDSDM0c7RB1QgkXIPrvVe5rpQSAZE7A/OnjD5E+FanFIeUPyqkJ9PH0oJm+X4XWo9mpCjuEmwPP50cFQfif0K2kJzj0868DRVy8ovRXAYBtRUFr0g7Ebj3oph8raYbLnbpVeyQRqI99/Ct7yKK8I1+QRwHEqkJQhSdQSkAyTJtE3rMpz1KX1h27SzLaie8k7wb3A5HlalV7MU6yQix5H62qGRrBOoSP3asy6RO77iaWWZm+fsBIWHAtMwoAnUJtI8Rz50pL4kDDn4Ky42b96SR6m59dqBZS0ha9CyROx6GjbfCJUkwsavlXf0+LH4Zu/z9g0lyNuW5s1iUQN4uk7ilbPMqXhnA81PdIUCN0kX9qXnmXMO5uUqTsRTZlHE6XwGn4SuICuSv0NQfTz6d68W8e6BVbosrI8c3mGDCrDUmCP6Vjf2Nx4RQLBtOolKgqUkgkT9RUfg3FDDPFuIQs8uRPP7U94pkTPXn41knGMvd4A91YuPradSFPIFvzgbcvMCl3MMmUCVYcyP6CbHy6U5Y0gDpQfEYvyH0/tUFPQ6JyCnBeFWwwrEvkIGkmJBhIuZ9vlW+aFtwfzTDktrGolN/lyoMrOkuYRzCau+slI8UqImPn70BwAey0938Rg/Gk7eJ8D9a16ouNLZ+QbVUTMzytL3esR4GfpXbDYVppBVoKylPwgAlXlJF/Cu+JwnbN9vgSFD8zRMEeR5HwPypXXxLpUUOtqQsWIIg/L612N5HxuLuRsPgS7jEPpaSy2tUaBy3TJi0kmTH96tfJcKEI8etV1gX3VPtBLYDClatQIPIm8XmasvLDIjl9f7VfI3PIm/IotyctMpjqN/PpVfLYDGLSjUYUFpv6KH0NWMo25dKWM0yxBcU8bqsUyfhI5j0tS54+EMkJPFmEcefbbJCWR3tSfjUbkgdSB6CZNScLgQCFLPw7CbJH7vNE8e2CqY2T8UcpFvU39BQ3MBqQUf190DaZ5VGM3KEYiPyGbCAKQlSDKVJCknqCJEe9avWPStGHNCEoT8KEhI9BA+lRsQ4efWoSp8AOWIkmxipWV8K4ZxvUtoLJN5KgB5AGD50CzLNS0UmApJsU8/MH7VDy/HYxJUsYpCEEyErAiOVt9uhrT0+OXKDFDfiOEcJGlLKUeIEGl3HcKLZOrDOkeBmpmTcfIWstPaULmAtJ7ivfY+BpiXiAelPNzg6l9wvYSE8S4hqUYhrUk2JjcbeRongeIcOsABWiBZJED9KYnCkpOrSoAXETSzisqwj10hIJ5pMennRbi+QBZL7Zv2g9DWUqnhAcnjHKvaFQ/3fY7YZ8xxmhokbgQD4mknN2e8lLbaySLqJJE8966ZnxDqcShF0pM3G/SjOXpLwOsm4poxlHdoq1tuJP8itUhKZvvNdGeHXVESQJp5Yywa1IQiEoAHnzodmuDeAOj5VaOeT4AmCW+EUnd0DxoZnPDwaWEtr192Sf0r19l8b6/nWjDOInupJJttWhTkleoN+oN/kdP5wT4UWyjGFsiSTJuZ5eVGsi4OcfTrX3YJBBFwQaa8HwmyzdVz41PJ1Cap7hsWM1eafYUkoIXICDsT4jwpdRw882ppxbRUypYFhMzsCKsfO8pCx+G331FKNR/ImZJ86JcQOLUBhsGjUsABS7ANgWmTafnvExUceaSVRBwJuJxTbfdIgjkJBH6VYGR4kY7Bm5CwN5ghSbz52n1qvcXkaUKIU4FKHxFO087nfzijH8MM4S3jFMg9xQkE/1Jv8x9KjCEW6+pOHNEDNuJdK1JWDrBIKReItzoI5mzjx0pm+wFzT7xrwi2rELXca7gjkYsfUW9K6ZDlzWHEISJP5j8XlNJ/wCnHJxrxI5x7C1wtw+92wdWkpT1VzpmxrjYX2SiJI2Itf5UczTGIbQlwbq/KDBPUx4c/MUpv4ZtRKgIE/CT9PD6VDO034uRXsBMO6WX1KwpURO35fWdx4UzhDWNtiGEzFlRz6DmflQjsgnZNugobnS3EpLiVuSgSkJgAdZ/Mbc7R06mEnOSS+osXuMWJyRplaFJKrWSnV3I5wnr5zTBl7qQRKkjrKoEetU/l3EDh1K1FR0kQpUweomg2LwhcUVqUVKNyVXPua3Q6eWvxvgstuT6LfxKNgtB8lpP0pA/iJmmIYCSh5CGl90hI/FHjJJkeKQCLedVQcD5e1SsAw2Fd/byrW8MU7u/Sh3RbLygpAUdiAflNB3Mxb7Yaome6NzqVaw6wfnyqUt8DBpWDIDaTPM0hYhhxxwLTqSonxB8/OvO6XGpxkm6ESss8PRzgb+1DMZmI0BSiBIBPy+5pWwzjrhQ2rVpQNMieQi58rUSynJVYlaS4uG0GADuY5Dzil/p1H3mToIZbkKn5dclHelIN5HiKOY3LU6YIkRyFFmwAABYCwFcca6lKCSbAgdfDl+9qLbaDRSud4UIdUlCVhA+ELEH/im7gTN1uJU0syUAQTuU336xRHiPJ1YnSlqCrlP60vYDAvYDFo/mAEpVKSfPb5xWzWs2Knyh7uJYOHMpVNqFv4RBWVAd4cxY+vWpaschIQTBC1BMzaVbfMfOtnlJmJAVvHOKxaWhCMMQRaB71lLOZZOwXVEhUkzaYuK9q6xRrn7HUR8l4cWtwlU2MUzvMOMaENJClrm52QB+Y+H1oxglBOskfEZEcvtUbNM7Yb+M3NtKRJPqKnLNre27KzasIZcgBEEknmo7qPM1mLkJ7iU+apt6DelDFcZtpMdg5PmAaijPsS7/AIbSgP8AMabTNK2KH8XhXN+0R5aLfWi2U4VSUDtEoC+enaOVJrTOMWoa4CZuegp8wbehsJKyvooxPlapy+IUdyYEComPeDaFOOEwm8C5J5ADmSbAVNZgyeldEKFhEqmfKhQwB4eOJdUXX2+xaB/DbI7x/wAyunlRPMCotrDZCSrn57m3OKLJakHVQjMw5B0IMDxppeaAxQxmHabQJcBUDKgZFugHM0us45DeKbdaEJSsEwPf3E0fxPDj76wpSdCZ571vnfDnZt/hggc+6T7Rt5mjCUY/MWvIf8+dK8MpxtOpSW9SRzVo70DxKZA8SKG8PlGKbS40RpMGTuOe3UGtuDcw7TDIndNiD/lt9IpWOMOXAaYDaXyhQv8A4aisjxmNJqeRKVOvFdfr/AWHs31ElBMad08p5EW3ihyG6n4wnFIS/hlAlSRZQ5bwZuKUF5+tt1Tb6NC0xYbQefWPes3sck263ok4uxjU1aNuZn71HKRNvnXgxgWARtvPLztvXqiDuJ8qXjYUVOI+HkRLLYC9+4YSrqIJ7p9BSwG3mnEtlEqVsiQZ9iYqzv5cHmB51CxjaohKtJGygAqPf9RW7B1sktMt16jqfZmZbkeHdSA+0ttXXUCPRQ+8UTe4IQlB0JSsRIMd79D6VrljbiGS8+pIEkSCAgJ3BFz6zcGRRbCY9TfwGB0IlJ8x+lR9o1KpPb0/Y5AnC4cdglBEQnTB5QYqNicJp2uQZAHgD+tTn8VrClKATJIMbDlP3rVshbtvQdfCpwtN15hAnDWMUlKkqQEBMJnqYkqUT6V5h8eX8QFoI7FqQCNlKO59B9aL4rChCdITEHbp1H9qE4RBStewbhOlIAF+Zge1aNaep1v+fcDQwDH2An161o7j9QqDh8peWnWFQFbAp2i3XqK4OZQoghTndNjaL++9StLZsXc5YnMsQhwJSS4hdr7oIvvvpNBeLMOtQC1AE+BJj3pny7h4p3U4vwJmP0qcvLEGApE+BmKrHOlNS8u/mUTKxZS+41oBJQg6tPSiaMHi8UhCx39MpBBhXLf2p7Tk6EiUoSm3KBXiEFsWgD0iqy6xt7ROs0y7KilpCVrOsC/nXte9uo1lZXNPsA7vOakgKG37vXF5QSnlI2nYULVmY6GT4RfeuT2ICRK4ietP7MYK4bCtOKkpSV/1CP8AmiQwJ5EH0ikpOYB9af5TviO+IKSnoZ3FEw3j2fheS6nosX96LxNc7fEPHIwPMkDb2pYVhMa25+C4VJUrY3ieoP2o3leZvqBL7SWwPzat/IVFxHFbUqSjVr2koI9vChFyTdb/AHDsMbbhCQFW6nafKuqs2aaHeWlI8T+zSchbzmzgPqKjP5CT/iOEE9Bb1NdBruzmw69xskEy82ByCUqWfXaiuQ8Y4Z9YbLgDirCQU6j62n1pbw3C+EKZSVKWB8Kjb3EWoXj+GW3FS1KSNoNgfW9OvZRlbk/sLqot8NAGl3ibGaT2KQCSO9uCkEW8J3NReFM+cCCziUr7VoXXBIWk2CiRseV6G43Nu0xKwtEJTAbVAGoRtJBuDO/602V1HYZ8bE7hpelakdQCPSx+1d+JOHhig41ISVpsTsFC4PyFQ8EdLqVDyPr/AHo5jHY0qB2MH1/YrPjenntTBpaW5XPCmCzLDPwpshv4VhxwaYFu7pJMjlAjrTTxNkDeNRMFDgshwDbz6oPMe1EH39Rm88/1rsy7aAYnmKeWZzya1s/QTVbKlZxr+AUWH25GrVM7giJQdiCYPv6TcNxO2QrVIIVYdRNtuYFWFm2TM4xAZxB0oAOl2O8gxYiN5MSDYifCqe4l4dewL5ZfF90rHwrT/Un7jcVthiw9RbaqXcfTGQ5McQNKka09QftWMPhy6bjxtPvFJWVYjSQAgH0mnrLGlEAqTE8qx9Tgjh4JTjQUacBRo09020nl18x9aXeJuIXMO6GkhJ7gUSZtMiI9AaccBhki59TIH78qGcX8O4fFlJQ52eJSmADstMkiRyMk3HXY2qHSOMsl5PdDD1B3DbxcwaVLUVEhcqPgo1My9V0npz8q84ayhxnB6HEFJT2gPPmSLi15BqE2ktaZIgAAydyBE08qeSVeboZ8hjEk3kyTfzoe82CO9/f0rdWMBBv61CfcH7NOos4xWHP5HVg8u99hFd0vOISkuKClJOq/PY7DcWqEhzeFhNuhv4bVPy7MUpQApN+ZSSr/ANwHsKaadcWChjwOaofbSpECdwk2B6cr+lbd0m6gBMXI36T50ov5alxXaYd4pWLwDAB593cE86HPZPiV6wpZveCqQo+I/tSJQnLeVejOHPE52wyFhxXeRchN5B5pE/Le3OkzOMyOJJQ2oLaBlK1J0qHgf+KCt4UDEFCiGzsZukHp5HrU7SjDrWkkgch/9eord7KMPd3fYMl5HIZe51HvXlEE4i1jaspNeQnbJmYmFNf/ANE/Q15nbSTYpBEbECPiFZWVlhzH5jeQSyPDoQnuJSn/AEgD6UZa5V7WVGTbkURzxZ+Kl3A3dM3rKyguGKzfOxCSRv151vwq8pQXqUVQOZJ+tZWVfH/bO7hFdgY61LyMd/0rysqEffJ/6h4y5A0kwJilXiZA1PmBYJP/AHN1lZXo5vcX55l3wiIwbD/Un60Xxnwe31Fe1lecv2F7A54971/Wu2HNq8rKWPJI3ePdP761r/FZsKypKlAKUC2QoiSCYBIJuJFeVlb+l976fqVgVvwcgd4wJteKc07prKysnXf3ZE58hBXPwAqtv4huqGLBCiCGkkQfFf6VlZVP/G//AEfJjY+R9xj6jhGpUq6Ek3N/OqtVilnEEFao17ajG9ZWVs6NJyn8Ci5Y1N7VlZWUgpx1GdzXms6k3N968rKYBAxZ0ud3u35W+lPGDMtJJuY3NZWVl633YnCFxAPx1f6qJZ1dpmb2O96ysr0FxH4DGmFSNCbDYVlZWVJ8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8" name="AutoShape 6" descr="data:image/jpeg;base64,/9j/4AAQSkZJRgABAQAAAQABAAD/2wCEAAkGBxQTEhUUExMWFhQXGB4YGRcYGBwbHBsfHB4cGCAdHRwcICggHhwlHBocITEkJSkrLi4uHB8zODMtNygtLisBCgoKDg0OGxAQGzcmICQsLCwsLSwtLCw0LCwsLCwsLCwsLCwsLCwsLCwsLCwsLCwtLCwsLCwsLCwsLCwsLCwsLP/AABEIAMIBAwMBIgACEQEDEQH/xAAcAAACAgMBAQAAAAAAAAAAAAAFBgQHAAIDAQj/xABCEAABAwIEAwYEBAQFAgYDAAABAgMRACEEBRIxBkFREyJhcYGRMqGxwSNC0fAHFFLhM2JygvEVohZTkrLC0kNjc//EABoBAAMBAQEBAAAAAAAAAAAAAAECAwQABQb/xAA0EQACAgEDAgMHAwMEAwAAAAAAAQIRAxIhMQRBIlFhEzJxgZGh8LHB0RQz8UJSYuEFIzT/2gAMAwEAAhEDEQA/AJrGWPCC64UJ56VSR5zYUAzR+Se8t0D809wDrPOiHEa8WdBdZWpKtkJKBHmn71BazFYKUP4ZSWNte+kAE/lBmvlHCuF91ZjaFTMNZkJgje1D3WiBsSet6sl44FtzSYBUgKGxSdWwJHOL9a7McPsrAUlRCVbc/qJrVHq1BLb9jk2iqENOkjShU7gwasHCZ7iQVrU4nWttKI0jSnTJ1RN1STPn5QbRwgDZL6xPXTH0oc1/DtalFSsUIvZKBMeKiT9KeWZZl2QW7AGPYU+8p1a03jkRECIi9rdaK4bhZlxAUvQoHaCJ/UVLxnAr7ST2fZvJ3hQ0r8gpJAPqKXe2ZCCSVtuIMLaV8QMxsRcVKSydr+RPxJ8E57ghKDqYdW2obXkfO/zrq+vFiNaUqjdaFEExzKTafWo2Gz/8rSVrPRM7eoI94qanM1x3gAegM+529qlP2z9/f48/yPbfIdyPM12S5ItYn70zYfNTFoUKQW8zSU6dQCuQqQ3iVt95NhzGqZ9qzONPbYV7D1hczCJOmJMnp51E4lx4ShBZGuVpKgkhMgme7/ujehOFWjFNkIc0qH5SYNCGHFMODDO31CWzvPVHtXJZEne9AUtqHxnNwGySlSF/0qG3qJHsaU8wxxUvSJMm/l0o4Wkrw5c59nIE8xv57VDyrLYRrWlQUYOxEz0kVHLqfilwhZJkdTTjhv8AF4JBI6AH8tvEVxTlwI1QSeqrkx+vnR4uQY+FI5D971EViOgvU9dqkwEbL8v0ErWBrNgBMJHqTfqamqxAH1qI+kKBCyYPiR9KA5vxY1h0raQkuHTAVIISq4gze1jar4oSzSpHJWMOKx7kd2Ogkx7DmfKl7E5u2JS7hTq6kkA+MxNJq8/UtR1qKvG30p24FxTeJQW3CrWD+ZUgg7WOx8q0vp54lbQaYr5pjR+RlQ8QpSvYT9q4MZg7p7WV6AdPxEQdtjerRxPCTP8ARbwt9KF4/g5rQqFKM/l1QD5mDVI5IVUo/UGlEngfMW3WVKHxJPfTckdDcmZHQDapHEeIw6mCrtGSkj4VaTPkCZmq1ZxAw757Fa2lA6VGxHiLEhQrXFKSdYWQomSDMXN5iJp/ZK/Qe+xrjnUg6UAiDvqmfTamfgTFMhRStyX1khCSZOlKdRIjlv7Cq1XiVC07GtMJjnG3Q6hXfTcHfw29a3LpW1RRYy4OMnQnDuGeXXmTaj+HxyNHaKVCdIJPICJqhF4l19S3HVqVqgmTvp2sLQOXnTjhuKkHL1tOf4gR2YG5UNOkHyjfyqE+mcKS333BprgtG6SOn7ihHFCHQlLrKylSByO45gja1B8Jxq0MC2tZlaNCXEj4v6SR6d70qDnvEQxCmk4Z7Qgg6ypJvqiBpI8723qfs2uQM6HPMWb6/wDsT+lZUvDcPEpB/mVXHIAVlR9o/P8AU7cKZM052KO2UFvae+q0k7/SpysOlSbQQRfoeVAcXxC0mCgpckxYwR43qI5xi0lbiNB/D3IKSDabGb9Kxyw5JNuvXYo2G/8ApTaBpS22Q4rva9gI3Aj7iiP8qltAbQe6AAkjcRakjH8eJQAUNBZPLXHvYxW+WcV4l8ylhIbHxruQn3iY3q0MOaMba+rAxqUrElUaU7f4iVAA/wCxSTHlJFc38G8DJfSB07O/uFD6VFxTOKc7rOISB+ZQREbG1iDbxtQjGZKQZexDrx/p1FKPWDejGmtUmvuBbjBgMbh21EqurmoAA/IT86EZ9mGAUorbwTanIILjkkf+kGCfE+1LmOxaWxAgAchQR3MlHl5c614VkrwnX5BLFZ62ykpGlM30pAE+goEOINStgByB5+1CceTq1KJUo8zUUr8K9HH0cKt7tlVjTQxKzEzqJv0SKN5RnZUIMR05/OlPBYdcBRJA5Sn9eVTEkjmPQRUM2DHJaSM4rgcMElPbJl0NAmLn4j0HKaO5hk2sgpUrtEmQSel7eNLHDeMUSAET48/c035XhXu3F20snlKtQPUGIA8K8nNqjOvxkqDOR4wqZl0QdWnbn4DzNE321gAJWY6G8eXT0pOzTFraxGsBSkJQSJshJJF/OJrfMOMEJlKDqVplJGxUYhPzvU5Y9S8K5OZrxJiX0EaEfhpuozJtuCLQKHPcYAtwlvStKwoHcFN7Hxi1RW1F1sIViYW0nWBBBAM7kkTpHtNKDeNQq0x51o6fpVpprj0YNMhgzvOEPuhdk2CSCeYn93qI9lyFNuBKAVKEJvAB6xQ5OFQraPSiGXNls2Uop/pN/Y71paWNeB8BW3AuqwRbXCgQfG1EMBmbmHOtswogj+/mKtjJsqweKZ0uJk/5twfBQuPlQfOv4Yrb7+FPapF9Ko1DyOx+XrVI9THMvEviizt7kXCfxAcUWXNJBTKXE/lUDHwnzvfbxopxBxK4rSvCt9okp7ySkyFTbmOt9xakzFZY62O+2tMdUkVmVrIcHeIE8qzzjGrS28iTZEewjqnVLW3oKzPZpBIB8PW9SM0ytzDtgvBH4mzSviKf6rGUwbXG9WAMKlSd1JMWUOXjSZneXoDmnW4tYkrccXqnpAj70+LqFN+IbjcUDlq9OqUx53HpFcuxAi5I50ayDBPOqJIR2c89jBiCAZHyqwMLlbS2lJWhA1WUE7DpFrEVqydWsbqT+g7m1yVvhcMVosAAfcQeXnXHD4Jbi+zbQVrNoH3OwHnT1geDlIWB2soSSoAJhRkbKMxAubU5ZDkuHZlSEd5QAkePWftUl1Kt6dxVyVvlXBz6myuEiCQUk7FPKIpu4Qy9Lg0usCx6AT603NMgE/5jf2j6VmUsNhZbVIVJUmFKAI3MgGCQeo2ipTblJWcluejAoTYNCB++te0Z/lR0PvWUfYv8/wAFdJTWO4fQlpXZhRWB3RIgnlvSrh8Ehx1LTiVNrVIUSYE8oBFWDgeH3GiIxB7HmladR9DIipzjzSTKUBahsoiY9eXpWWPUSx2m78muRaBGWcJtFADjQJTbWbT4mKO4dtplAQgAgW0j4ajvOLVcqEdOUelcsRmbbSZsY6b1nWSU3Vg4CDjxIvCUjkLD2pQ4kzQCUJPsZJ/QVHx+aPYg6Ud1J5D7miWUcLIF1ntFdBsP1rRCEYeKQORKfZWRq5UKXjCTCUzeB4+QG9Wdm3By31DU92TMXQlIKj6z9q74LCYLBLQ2hIS6shIUoFbhm1zEIHsK1Q67Go0lqfkv3f8AkZUhLyLgHFYjvOHsURqOoSsjwRy/3R5U3YDg7DtRoRqX/wCY5Cj6ck+gpvxjjeGlS1pAi4JvMiL+/wAqVMwxD+IhWHSW0AyHSSmfJO6vWs+TqM2aSTdLvWy+b/YVzbdELO+GlqslaBzMpJ9riho4VPOmtGvSAtZcUBBUYE89kgCu2nkPU1L+olHwxexNsGZVkQbAufGKYmWYO4n3rlhGztEk/u3SvEOd9U7TAP1P6VP31qYDti8uS83pcnTOwMTQHCcEkKSoqAlchM2ABrvnvGaMGnQRrdKZQjkBMSo8hIPiaqxWIcxGILziipZ57ADkEjkByFbenwylDUnS9e/55jqNq2WR/ELhdOjtGkytF1W3HP2gH3qqcGnvnmBzq3eFs5V3WMQq5+Faj8ifvQLifhJppxxTEiTrUk7JkAwm03JsPHoKp03UadUJ/IZS2Yt4TKVOJlKkjzNFcJwy+kfhrKvNRPtNdsgydZVKkGrIy1rs0j8OSNgI+9Ced3V7CrdFWrzXF4NcKSUwYJUg6esSIBpkyn+JriLKbEcyFQPY7e9Rv4j5vjAQ0pCEMruQAperwK1JAB5wm9hJpHwDulYJSFDmCJEVT+nhKOut/R0NTS2L/wAm4rwuKAE6Fnkr9wfnU9zIsOo6lMtq/wAyUgH5frVD49DRblkBlwGZlZCvCJIB9PaifDH8QMVh4CzrR0N/nuPnU1CTjq5+z/hjKVrcuV7h5tQ7i48On3oPieE1JIcS024pJ1DkSYi4NiLc6kcPcUsY0QDoc3KTvHgRuKL4lh1I1MqKh01T8jal8D3jH6Pf6DVF7oWv5Z55tQewjDEWU5CQU+KVIVv5xUDB4zDn8FDxeUj4lQAPSAAfSaaHc0UlCkuoCtW6VAX+0eU0qZqezUkNtJMzIQO9fwiw8Kj1GRSVd/X8/cTJVEfMcb2aSRuAY2v03tXfhzNdbCFRBvqHQzceP3oJ/wCHnMxMh0ttpMQEairqfiERtTVgOHkYdpDSTATzURJPMkdSamouONOPJLS62JbWKBO9t6Hs48urU61/htHSlX9avzEf5QLeMmuz2BSoEKuDY71IbYATpEAAQAB+xVIynKNSCrGRjFJUkELkETz+1e0ll1xHdSogDkKyqLrZLZxKe2ErC5jjcR+L2JSwLjV+foAJBPoDRDM86eabCUNDtlEaUJSTA2kgfSiqsreU7rdxJS1/5aCRbpqtA8hPiK6OYdphcpIGu8Dc+Mk7R186zynBe7FfD+QWL68vxjh1zC1ATMIH/pH6Gp2W5GsXxC0KPRAP1P6USGYf0oJ8Sa2Q+s7mPAVlllyPakjqOjeDbT+RI8TF6mstrtp0AdNNvrQzEMpWIWgKG/iPI8jWqSUR2alJjkVavr9qTauf1DYV/wCqtyUOoQobFSdST6HY+hqPmGGVEYZSQxuuE6lCLz1nxNqhOHVc7+VbMmL7EcxY1SGWNU0C7CWDyzDgBwgOKOzizrPpIgf7azidwoaSpCCs6wNKedjz5CuWBaAKlf1EGNhPWNgTzjeKJa5G/LlWpR+h1dhPxGaBKkNpAU+oxpvpT4qPMActzHKiGLxiWWytdwkeEqJ2Ecv2agZvkzTa+0YWA6mSUyFKvYmFGZvN6S8xdXOkqUb6tKjeT1jn9NqMMMZNV8yTtD9wmy6rXinlErfICQBCUNp2CR43PiADzqW+NKjsATAHWytvYmlbhjjNCGlh5ZK0HuIIgwUgBIHQFNzymhPE/ETj5woaIQ6DqUQbBZ7gTJ5Dvb8lDxrTPp55JU9v8D6WwLxW+Hsa6UqlIISD/pASf+4Kr3DN6Rah2Nwj7bo7RspW4qRaxKjsDtuetO2RcJPuNlToDa0kEIVBCxvukkp6GRzFbMrjGEUmqHmtlRHYbJbKyqdJHsbfpTnw9igsqQ6NRUkAqN7iIE9YE+lRs04baaWhbZ0g/G0TPKZBvsqxGx5VOy5bTU6UqlW5Jt515OScVLkndMNJDLRCStCVdFKAPzi1TAQUko0KMW71ifEiY9qB8RYBOIRK2UKdQJSFpSq25A8wAfOquzDD4YlS40GIAaUlF/BKQL+c1fEoydP9B9jlx3xBiMQ6Wnk9kGlR2SVahP8AUVD4rbedDMk4fxGJksoUpKSAtQI7s+BIKjF4G8VIy3h51d0NkJmxXv6xzp+4SScKrUhaYUAFtqAgxsQpJkESeRr0J9Rjwx0xKOajsR2OAXEJ0uuhU/CQmxnlczPhHvUZf8N1E9zEKiNiiSPYirK/6g2sESCDYg3B8CDWgSAAAIHKPt+lefLLlvVCXPoiN1wVXicjxmWuN4hEuNpUNRAi3NKhJgHYHaY8KsZ3EYht/tGnQGnEpUEm9zv6EQfMmi2FBWClQ7hsrVEEc5HlUTiHIW3XWO+tLbSD3UWCrixIuAI5V0/GlJ8+fF+XH6j3tZ0xvF+HS2U4oBMggLG0j+8bUu4ri5gQluVqVAFuvieV/rTBjcvQ4jT3BaASkGB4A2/Yoazw9hw6hZSSUj4ibSNu6BEXJJ6xSSWulN8fAWUmyVl+CSEp0qWlYEyCDPjBtHpUh/FYkDullwdFpUg+4UR/212zDSnTBAUowkdTGqB6A1xL872PLxplUNhd0DUcSBLqWcSkMuufAod5tfglRFj5gfOo2ccUssWH4i/l7V7xDgsS62UtrbImQFIhQjoq4nxtVOZniHUuLQpBSUmCFAyDVcWB5OGFRb4Gp/iR5SipK1gEkgAJIHgCRWVvlvFmGbaQjQqUpANhvz3PWayleJ3/AGw+zZPxPEyAIC9RIvA28CYqM++OyDmorBAUlS0qKQDysuRG3w2g2qG9kbaFErJ9Tap2VPstKHdSpJPwgTJHlUqxJXFNhZpgcdj3jDTIgWkJ7voomCKYcHkePVdb6EDoEpJ94rjmPH7bPdQyqR1gD/ilLOOOca5ICg0nogX9zPyimjhlk92CXqxkkP8AisKGUy5iRPjA+lL2Lz4J+DvHqdvagHBeUKxTinHVKWAYVKzqk3BvMp9aacdwajdCljwn71OXTY8cqk7AxXf4heSoHtSBNwAk/KKY8tOJdQlaXUAKEgFI2uL28KWM54aWFAtyZmZ5UMbdxLAWEKI1jSYuYGwE3BudutavYYssFoq/VHJIuTCzpSDvpEx1ipCV1Ay5KuzQF/FpSFeYAn51yx7C3lBuSloQVqBuvnoHQR8R8YHOIPyGOmJwAeJKoI0kIO8Turz6UORlGHS6lKtJVEjUUyeXnRt9zs2lKCSdKSQlO5gWAHWquz7BYxx5D7pQ2XFBKU6p7PmkGAefO9zyoY8Ot6W6F0oI8ScGthRU2VJKjMSSJNzvfc9aC/8AgvEkykhSRcmYIHMwbWF96sTL1PqQAtKdQF9BsfQgR5CRXZ3EKA0lNlWM/qKZdVmxbXf3F1tA9zApeRodTqQRzn3B6+Ioy3iU4dpKEnVAgBRKj5km9QVvdmdKJ1cweVAMdj1ajBjkazwhLhMRJ0EMRmidatZJJ3N/a1aZbxCEd11OtsbK/MB96G5Q7pdSVolJsQodfOmXMOGQSHGYA30cvQ1ZY4wCkGWcSHEBYnSfhtsBYAeUTFIXFfC+l7tm0HQ4SVBAHdXuYm0K+L3p+wWHSlOxT1vYfavHXUFRbML6iLjmDB5j0qUcrhK0OKeUMYhCW9ZQJPeBkmI6jnsan4rK76gUpWeU91XrBg1zxeOU2ooXpVHgUkdK9GaJWI2PWKGpvdoRs6ZZhn1FWlBlBgiQPaTf0oivFvtj8Rp0DqUGPUgWFDMO6NQOlKo21JBj1gmmFrNQqy0iBuAYoKeOPdr8+AEkc8BjnHlBCU6WwNSlqtJ3CUzflJPlWmCzxGJW8hs2ZISFclbyR/uB8/WuWaqQpJQ2ohJFzYG/K3KoPDmWIZUvRaRf0mPrTXqjcufiN2DpPX3rxTYgkgx0/tWiHgI1WCjE9DEiflUlKhMSJImPAbxSpXuKLPEuZsqCAt0S04HE6TBBExPvUr/qOtkOMjtu8BpSRJkidzAUAZg/LlCzrhp3FvguOo/l03SEoHaGd06+g/Y511xbuGwDR0JjwSCZPVSjafEn9K0y0tRS3Y7RmMz1gSlx1CVC2lStJ9xceY+dLocwWNGhVnIiSdK/RWyx5zSHmWN1vLXrK9RkqVuT6bgbCwtyFe4doqveK1vo9MU9TT8x9FDQ7/DxUnS73eUoVPrFq9qbheInkIShKdQSAAdKvsYrKl7Xqf8Ad+n8BtiY+4jUe0QtSpuFE/S0VOy/MFKV+GjSEDVblFNoYbfCVKQlXQxIvy8Km4XDpQIQkJT0t9RvQl1UXGpR38hHLY0wOKbxLaHC0JUIIIB2sfnXF7IMK5+TQR/SY+W1EwABAAHkAK3aaSo3A8yPvXnytSvG2vmLe5CYwAaKF4XS2UnviCQ4OhJ9wRTlhGO1RrAhPU/TxpX0QRRnD5g4tKkJ7qUiBpITv0kWNFTe+rcMWa5q5hkENvOIClbJJv7DYUt5dw5g1vDEsqU4ATpEqKNQMSNXQ+lqmYrJm1kFbWogzJME+ZFzRHBDQnTAQkWAQLAdP2KeGfbw2n3GiyYUHr+/Ot2gOZHvXqWkwDv43P8AxUhCYuOdWhEZEdxA3kUs8XZQp5KSlR1IVqSNgT08+nnTk7EDqKC4vFJBKSVAi4GkmehEWp34XaOYIyXMVud0trSpPdUruhIjeSSJHkDRDGJI/MP09K5ZXhFoEqNzfbrvPnQviPG4lKkpaDfen8pm3rEVB1LZbEq2DDWKgbzG0j2H2rhl/CK34WFCJv18Y9aG4fFrShIdhaxdRSIBvYAU25dxEzgcChTiwpxSSsNgjUVL70eAEi5p+mi3Ld7HQXmecUu4bB4dIdQFOf8A40Dckc55AdaE8PcWtrQEurSFkmAAQEjkCTY7TPjS5lTSswxhcxK7m+nwH5UjkkV5xwhKHkoQkJCUxAEVbJFSdHN9yxHlagCkgjeaAMuFT+uCECTpLYIIkplSoJBJBja0Uo8O5y4yv8y0m2mbX29qsPA5+nBlDZb1BaBJkarW52O+1t6zrElOpvbzDGm9yHn2CbfQl1FoEzG6d4vtB6+NJzmLDZGqL7QYNOrGJZW4822FaPi0KSRp1yFJHIpm8gkX3oxg+AMMAl5oXICkhwlQSY/LO3nc1THglklJeQXjb4EphDpbStSVJk2B3jqek137c+tN2KyxaJKk78xcf29YpdxuFCe8OZAjzMTWXNhaYjVAt4OFaVJOkpkHmlQ8YuP71NXi3G2ydEgCQoESPua2aBSq4HlUlxnUVBSBpOyVAGRE3B+lDHNqq4Oi2AMO5iMYn8RWhoEqCoMqnaALkDr4862PFbZCUOrWSgjS4lPeta/nRfP8xbYYICil0p7kbk+HKKrkMLcJISoqJk23mtmOKyby2XYZj1/4xwzaAGtSr/CdQ3N5JpV49z1WJQEIZCmwdWpIUSgxF1AQN9qHN5c4okBBJG4ojmCQ1gVB0KGswktnnvC4MaeoO96thxY8eSLju7Gi9xNwOAWoxpPrTS0nSgJsIIvG1xPymoXDuNQiQo2PUTH9qOOpKhKOzUOqb/e1W6mcpSprYaTsklbJ/LWUORluIIlIEe1ZWP2H/L7iUzvwvnaSA06ADETtNHcOokkTImAbXFBspyVT6NTrHZr5Hbytv70YyjDFGpCgQEQPM3m/l9aXq5Rabj2DJEsmLH12+orbtLyJHrtUDNXhhtJUFlKvhKU28pnfwqEMzWRPZgDxUAfblUljbVk6DK3JG96iZm9qYdQpejUnuqB0wQZFxyJEetC8TmhSmdN+k0n5jjXXVHtCAOQG1VwdLKcruqGjC2bjEPIOoOOePeJ+U3pk4Y4kUruhUq5tqO/ik/alXC4uOcjpU/DqRqC0RrHXet+bGmt1v5r9x2vMtXLMdqTY2PI8jzBHI1LdSFpIJUm82JCkkeX75UpcOZgXE6o/ETZxI/MOSh++tNaXAqCD3jEH+odKwpdnygoD43GYppRUC0+yBJB7i+u/wn1ipqMYh1CVpFt7xbrUfPMEXGlISoom4I2ne45jqKU8pWoWUsW35UyVx3AwpxDnq27JIpbRxKsK/EuCRJ/pHhRDOUMLT3VlShySPvtSgtsqUEpBKiYA5zV8OKE1ugKmP2Ixiey7pHeEjxHWlFxGlUEyedbdm5h0K1khw7TcAAePQ0IaxJB7xm+5+9Ng6fTel2hVDyLg4EyXsUds4PxHBafypsY8Cdz6DkaPZhgW3kKSUgEz3gL0K4SzLtmApbiVu2KgmAEA/Cm3OBPM3qdicxSFpanvLSpQ8hG/nePI1Gdqw8CPj8odwagEwtClCIubXiOU1G4rx63VtlIOpKtIABvrAULdYEGieIz8tYjELADgJ0CfyqSmEkeEgg+VQuH2ApYUZJSBpnkY0f8AtketC0vGxNhmZQU/y69OjUkoWkLKgCoagZO5lIHrFFMPi8ShZLD602BKHEhbJ5QBIUk2JOkge9I6VYxeIUVlWhuXACZTCSk90A3JsJPImnnDOXPQ7fX71NvRkjKL5XYZPbYmo4wWm2Kw6k//ALGZcR56fjT7GpaWsNjGypsocEgyg3kGROkgzbY0KfUACo2SASSeQH9qjqbDS+3bhLibkptrTzSofmtcTsYqsp2/HuNqfc743APInskIChsVzHuJoDgsc72ikYgBK0XJGyk7T6TeoXE2fPYTFFQW4WnhrACpSCLKSEqkATf/AHUIxmeKxY1mEKTKSBuQetSWBafCtn3O27E5eNaxeM7MDvM6knVHegxbwBFj400IYSBYJ8h++cfKlvKWcE4hIcAQ5yKu6Z/yrGx9aKZlk+IJC2XwCEaO8mQtO/eI9bxNzSyjFtR4BVgfiLN14V8AISpC0yBsqQYPeHpyqJhsqRi3C4tkSYMAkzbc7CTt6Uv4/JsQwe+2qBsod5PuNvWKd+EgsoBWD61pajBJwfzR3HBxxHDODRGppaEk3Ulw29DIrZ7gMKGrCYkEnYEwfIkfpUjiErIK1BPZNjUIJJ6EkWFul6GYsOBtK+8JIKQklKrgwbeHI0Vlle+6Dq8zxPDWPR3S2hRHPUb1lSGMyx2kRi245ax3vWso68f5X8DXEYsGkMobSpEQm+nYQNySefWoWKdJCTslRNvvWzi4B1KlUEx06edBMxxwdCihzQhoJE2Eq5fT51gcHkbT2QOTtiuJyw52awFtFIVHMdY9RWmY4DDPo7TWW0qE95Qj2P8AaoOGzhpK0qxJClkFGopSQADN+nmKN4RnBOT2YYUT/pJjyNxTuHs6q/iu4GhKfyl1BHYutPt9AsJV5aVH6E1LZyFblltlPUH9RamnFcLMH8gE9AbeV67YDIEtkaXXCnkFLWR6DV8qq+oUlts/h/2dyLauGmmkSG9augN/nUPG5QoJKkISOgm9WWMAiLgK8dvpFcXGWk/lB86ks2RO5O/iEqTKs6Ww8FkbG4FpHMGrQacCmw633mljVblNzbeOo5GaVuNMvZUntENwsCO7CU+ZAHeNbfwtzzSs4VZ3lTc9d1J/+XvWqajlh7SGzXIyI+ecWEtqbSpSHkrgKAkLTMTtE6TfxFqW8E0pxUqkg3PjVgcZZMlKw4UgtufEYHdV1tsCPmPGg7PDqk3aOpJ5c/TrQXUQ01VNiSexJZHZMpWGg4ZgIBAnbcnzmjr+DQ80F9m005G6ANXS696XGcwABbULj4kKEEHaf0NTsM8ndBkdFGKzOUo9hHsK2Myh89sYUoIuTvAM/oaAsYUrMAVdXCqWXnHWnG7LaJIv+Ujmed6BYThxtpKkxq3SqefIg1uhnqF+Yy2Wwn5VjCy2tKXIC7EpO8cvDeo+IzhwrDmvvJACTOwAiB6V24jy9LZ7iUpT0AilpeIg/CbdRarY8an4hoxsbskCVazNjBjoRP6imbJMNckD9mkPh/HJK0QSFq1JUkCxEEgirRyBiQLfu1Yeqg4y0vuTlFp0CsZgMW4t55tYabQkoSIBLgT8RuO6CZAPOBRfIcTLTZPIaSTbbuyfS9MOJY7hEWI0+VopTwLo1utxaxjwMo/+PzqWe0l6DNUS85zhpeBxK0KBAStsHqqNNvMkRSrheL9TJQW1F4ICE8wpUafTrUHLcF2WI7J3/CuYnu80hUbaorfBMttvKfUZQhR0pggqXyEG9rHwkVqbhxV90Acc0wiXUBC0BaUwRqJBBAgmRBvE+tDDlgAICUpB30gz6qMqI8JNFGDqF+de6d/AE+gvWBZJLY5sEYnBN6dGgHmTF/1oNhxicO6OwW5BOwMiPFO00yYgCCoXHUXmgDfESkOFbTfaNgXMER1q+Jyk65Ah3w4UUAqEE+n9vlXnw7CJ8v37UCwfHTC4CxoPj/ajuHxiHAClSVDlBrpYWnfA50KkKTpUARGxEg+BqJjk907eFdnmwPShaMzbUvShRUeoSVJEcisCJ8JrvEdSEnM8G6XVkMrIncJNZVgdseYHuKytC6ilwDSDM0c7RB1QgkXIPrvVe5rpQSAZE7A/OnjD5E+FanFIeUPyqkJ9PH0oJm+X4XWo9mpCjuEmwPP50cFQfif0K2kJzj0868DRVy8ovRXAYBtRUFr0g7Ebj3oph8raYbLnbpVeyQRqI99/Ct7yKK8I1+QRwHEqkJQhSdQSkAyTJtE3rMpz1KX1h27SzLaie8k7wb3A5HlalV7MU6yQix5H62qGRrBOoSP3asy6RO77iaWWZm+fsBIWHAtMwoAnUJtI8Rz50pL4kDDn4Ky42b96SR6m59dqBZS0ha9CyROx6GjbfCJUkwsavlXf0+LH4Zu/z9g0lyNuW5s1iUQN4uk7ilbPMqXhnA81PdIUCN0kX9qXnmXMO5uUqTsRTZlHE6XwGn4SuICuSv0NQfTz6d68W8e6BVbosrI8c3mGDCrDUmCP6Vjf2Nx4RQLBtOolKgqUkgkT9RUfg3FDDPFuIQs8uRPP7U94pkTPXn41knGMvd4A91YuPradSFPIFvzgbcvMCl3MMmUCVYcyP6CbHy6U5Y0gDpQfEYvyH0/tUFPQ6JyCnBeFWwwrEvkIGkmJBhIuZ9vlW+aFtwfzTDktrGolN/lyoMrOkuYRzCau+slI8UqImPn70BwAey0938Rg/Gk7eJ8D9a16ouNLZ+QbVUTMzytL3esR4GfpXbDYVppBVoKylPwgAlXlJF/Cu+JwnbN9vgSFD8zRMEeR5HwPypXXxLpUUOtqQsWIIg/L612N5HxuLuRsPgS7jEPpaSy2tUaBy3TJi0kmTH96tfJcKEI8etV1gX3VPtBLYDClatQIPIm8XmasvLDIjl9f7VfI3PIm/IotyctMpjqN/PpVfLYDGLSjUYUFpv6KH0NWMo25dKWM0yxBcU8bqsUyfhI5j0tS54+EMkJPFmEcefbbJCWR3tSfjUbkgdSB6CZNScLgQCFLPw7CbJH7vNE8e2CqY2T8UcpFvU39BQ3MBqQUf190DaZ5VGM3KEYiPyGbCAKQlSDKVJCknqCJEe9avWPStGHNCEoT8KEhI9BA+lRsQ4efWoSp8AOWIkmxipWV8K4ZxvUtoLJN5KgB5AGD50CzLNS0UmApJsU8/MH7VDy/HYxJUsYpCEEyErAiOVt9uhrT0+OXKDFDfiOEcJGlLKUeIEGl3HcKLZOrDOkeBmpmTcfIWstPaULmAtJ7ivfY+BpiXiAelPNzg6l9wvYSE8S4hqUYhrUk2JjcbeRongeIcOsABWiBZJED9KYnCkpOrSoAXETSzisqwj10hIJ5pMennRbi+QBZL7Zv2g9DWUqnhAcnjHKvaFQ/3fY7YZ8xxmhokbgQD4mknN2e8lLbaySLqJJE8966ZnxDqcShF0pM3G/SjOXpLwOsm4poxlHdoq1tuJP8itUhKZvvNdGeHXVESQJp5Yywa1IQiEoAHnzodmuDeAOj5VaOeT4AmCW+EUnd0DxoZnPDwaWEtr192Sf0r19l8b6/nWjDOInupJJttWhTkleoN+oN/kdP5wT4UWyjGFsiSTJuZ5eVGsi4OcfTrX3YJBBFwQaa8HwmyzdVz41PJ1Cap7hsWM1eafYUkoIXICDsT4jwpdRw882ppxbRUypYFhMzsCKsfO8pCx+G331FKNR/ImZJ86JcQOLUBhsGjUsABS7ANgWmTafnvExUceaSVRBwJuJxTbfdIgjkJBH6VYGR4kY7Bm5CwN5ghSbz52n1qvcXkaUKIU4FKHxFO087nfzijH8MM4S3jFMg9xQkE/1Jv8x9KjCEW6+pOHNEDNuJdK1JWDrBIKReItzoI5mzjx0pm+wFzT7xrwi2rELXca7gjkYsfUW9K6ZDlzWHEISJP5j8XlNJ/wCnHJxrxI5x7C1wtw+92wdWkpT1VzpmxrjYX2SiJI2Itf5UczTGIbQlwbq/KDBPUx4c/MUpv4ZtRKgIE/CT9PD6VDO034uRXsBMO6WX1KwpURO35fWdx4UzhDWNtiGEzFlRz6DmflQjsgnZNugobnS3EpLiVuSgSkJgAdZ/Mbc7R06mEnOSS+osXuMWJyRplaFJKrWSnV3I5wnr5zTBl7qQRKkjrKoEetU/l3EDh1K1FR0kQpUweomg2LwhcUVqUVKNyVXPua3Q6eWvxvgstuT6LfxKNgtB8lpP0pA/iJmmIYCSh5CGl90hI/FHjJJkeKQCLedVQcD5e1SsAw2Fd/byrW8MU7u/Sh3RbLygpAUdiAflNB3Mxb7Yaome6NzqVaw6wfnyqUt8DBpWDIDaTPM0hYhhxxwLTqSonxB8/OvO6XGpxkm6ESss8PRzgb+1DMZmI0BSiBIBPy+5pWwzjrhQ2rVpQNMieQi58rUSynJVYlaS4uG0GADuY5Dzil/p1H3mToIZbkKn5dclHelIN5HiKOY3LU6YIkRyFFmwAABYCwFcca6lKCSbAgdfDl+9qLbaDRSud4UIdUlCVhA+ELEH/im7gTN1uJU0syUAQTuU336xRHiPJ1YnSlqCrlP60vYDAvYDFo/mAEpVKSfPb5xWzWs2Knyh7uJYOHMpVNqFv4RBWVAd4cxY+vWpaschIQTBC1BMzaVbfMfOtnlJmJAVvHOKxaWhCMMQRaB71lLOZZOwXVEhUkzaYuK9q6xRrn7HUR8l4cWtwlU2MUzvMOMaENJClrm52QB+Y+H1oxglBOskfEZEcvtUbNM7Yb+M3NtKRJPqKnLNre27KzasIZcgBEEknmo7qPM1mLkJ7iU+apt6DelDFcZtpMdg5PmAaijPsS7/AIbSgP8AMabTNK2KH8XhXN+0R5aLfWi2U4VSUDtEoC+enaOVJrTOMWoa4CZuegp8wbehsJKyvooxPlapy+IUdyYEComPeDaFOOEwm8C5J5ADmSbAVNZgyeldEKFhEqmfKhQwB4eOJdUXX2+xaB/DbI7x/wAyunlRPMCotrDZCSrn57m3OKLJakHVQjMw5B0IMDxppeaAxQxmHabQJcBUDKgZFugHM0us45DeKbdaEJSsEwPf3E0fxPDj76wpSdCZ571vnfDnZt/hggc+6T7Rt5mjCUY/MWvIf8+dK8MpxtOpSW9SRzVo70DxKZA8SKG8PlGKbS40RpMGTuOe3UGtuDcw7TDIndNiD/lt9IpWOMOXAaYDaXyhQv8A4aisjxmNJqeRKVOvFdfr/AWHs31ElBMad08p5EW3ihyG6n4wnFIS/hlAlSRZQ5bwZuKUF5+tt1Tb6NC0xYbQefWPes3sck263ok4uxjU1aNuZn71HKRNvnXgxgWARtvPLztvXqiDuJ8qXjYUVOI+HkRLLYC9+4YSrqIJ7p9BSwG3mnEtlEqVsiQZ9iYqzv5cHmB51CxjaohKtJGygAqPf9RW7B1sktMt16jqfZmZbkeHdSA+0ttXXUCPRQ+8UTe4IQlB0JSsRIMd79D6VrljbiGS8+pIEkSCAgJ3BFz6zcGRRbCY9TfwGB0IlJ8x+lR9o1KpPb0/Y5AnC4cdglBEQnTB5QYqNicJp2uQZAHgD+tTn8VrClKATJIMbDlP3rVshbtvQdfCpwtN15hAnDWMUlKkqQEBMJnqYkqUT6V5h8eX8QFoI7FqQCNlKO59B9aL4rChCdITEHbp1H9qE4RBStewbhOlIAF+Zge1aNaep1v+fcDQwDH2An161o7j9QqDh8peWnWFQFbAp2i3XqK4OZQoghTndNjaL++9StLZsXc5YnMsQhwJSS4hdr7oIvvvpNBeLMOtQC1AE+BJj3pny7h4p3U4vwJmP0qcvLEGApE+BmKrHOlNS8u/mUTKxZS+41oBJQg6tPSiaMHi8UhCx39MpBBhXLf2p7Tk6EiUoSm3KBXiEFsWgD0iqy6xt7ROs0y7KilpCVrOsC/nXte9uo1lZXNPsA7vOakgKG37vXF5QSnlI2nYULVmY6GT4RfeuT2ICRK4ietP7MYK4bCtOKkpSV/1CP8AmiQwJ5EH0ikpOYB9af5TviO+IKSnoZ3FEw3j2fheS6nosX96LxNc7fEPHIwPMkDb2pYVhMa25+C4VJUrY3ieoP2o3leZvqBL7SWwPzat/IVFxHFbUqSjVr2koI9vChFyTdb/AHDsMbbhCQFW6nafKuqs2aaHeWlI8T+zSchbzmzgPqKjP5CT/iOEE9Bb1NdBruzmw69xskEy82ByCUqWfXaiuQ8Y4Z9YbLgDirCQU6j62n1pbw3C+EKZSVKWB8Kjb3EWoXj+GW3FS1KSNoNgfW9OvZRlbk/sLqot8NAGl3ibGaT2KQCSO9uCkEW8J3NReFM+cCCziUr7VoXXBIWk2CiRseV6G43Nu0xKwtEJTAbVAGoRtJBuDO/602V1HYZ8bE7hpelakdQCPSx+1d+JOHhig41ISVpsTsFC4PyFQ8EdLqVDyPr/AHo5jHY0qB2MH1/YrPjenntTBpaW5XPCmCzLDPwpshv4VhxwaYFu7pJMjlAjrTTxNkDeNRMFDgshwDbz6oPMe1EH39Rm88/1rsy7aAYnmKeWZzya1s/QTVbKlZxr+AUWH25GrVM7giJQdiCYPv6TcNxO2QrVIIVYdRNtuYFWFm2TM4xAZxB0oAOl2O8gxYiN5MSDYifCqe4l4dewL5ZfF90rHwrT/Un7jcVthiw9RbaqXcfTGQ5McQNKka09QftWMPhy6bjxtPvFJWVYjSQAgH0mnrLGlEAqTE8qx9Tgjh4JTjQUacBRo09020nl18x9aXeJuIXMO6GkhJ7gUSZtMiI9AaccBhki59TIH78qGcX8O4fFlJQ52eJSmADstMkiRyMk3HXY2qHSOMsl5PdDD1B3DbxcwaVLUVEhcqPgo1My9V0npz8q84ayhxnB6HEFJT2gPPmSLi15BqE2ktaZIgAAydyBE08qeSVeboZ8hjEk3kyTfzoe82CO9/f0rdWMBBv61CfcH7NOos4xWHP5HVg8u99hFd0vOISkuKClJOq/PY7DcWqEhzeFhNuhv4bVPy7MUpQApN+ZSSr/ANwHsKaadcWChjwOaofbSpECdwk2B6cr+lbd0m6gBMXI36T50ov5alxXaYd4pWLwDAB593cE86HPZPiV6wpZveCqQo+I/tSJQnLeVejOHPE52wyFhxXeRchN5B5pE/Le3OkzOMyOJJQ2oLaBlK1J0qHgf+KCt4UDEFCiGzsZukHp5HrU7SjDrWkkgch/9eord7KMPd3fYMl5HIZe51HvXlEE4i1jaspNeQnbJmYmFNf/ANE/Q15nbSTYpBEbECPiFZWVlhzH5jeQSyPDoQnuJSn/AEgD6UZa5V7WVGTbkURzxZ+Kl3A3dM3rKyguGKzfOxCSRv151vwq8pQXqUVQOZJ+tZWVfH/bO7hFdgY61LyMd/0rysqEffJ/6h4y5A0kwJilXiZA1PmBYJP/AHN1lZXo5vcX55l3wiIwbD/Un60Xxnwe31Fe1lecv2F7A54971/Wu2HNq8rKWPJI3ePdP761r/FZsKypKlAKUC2QoiSCYBIJuJFeVlb+l976fqVgVvwcgd4wJteKc07prKysnXf3ZE58hBXPwAqtv4huqGLBCiCGkkQfFf6VlZVP/G//AEfJjY+R9xj6jhGpUq6Ek3N/OqtVilnEEFao17ajG9ZWVs6NJyn8Ci5Y1N7VlZWUgpx1GdzXms6k3N968rKYBAxZ0ud3u35W+lPGDMtJJuY3NZWVl633YnCFxAPx1f6qJZ1dpmb2O96ysr0FxH4DGmFSNCbDYVlZWVJ8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400" name="AutoShape 8" descr="data:image/jpeg;base64,/9j/4AAQSkZJRgABAQAAAQABAAD/2wCEAAkGBxQTEhUUExMWFhQXGB4YGRcYGBwbHBsfHB4cGCAdHRwcICggHhwlHBocITEkJSkrLi4uHB8zODMtNygtLisBCgoKDg0OGxAQGzcmICQsLCwsLSwtLCw0LCwsLCwsLCwsLCwsLCwsLCwsLCwsLCwtLCwsLCwsLCwsLCwsLCwsLP/AABEIAMIBAwMBIgACEQEDEQH/xAAcAAACAgMBAQAAAAAAAAAAAAAFBgQHAAIDAQj/xABCEAABAwIEAwYEBAQFAgYDAAABAgMRACEEBRIxBkFREyJhcYGRMqGxwSNC0fAHFFLhM2JygvEVohZTkrLC0kNjc//EABoBAAMBAQEBAAAAAAAAAAAAAAECAwQABQb/xAA0EQACAgEDAgMHAwMEAwAAAAAAAQIRAxIhMQRBIlFhEzJxgZGh8LHB0RQz8UJSYuEFIzT/2gAMAwEAAhEDEQA/AJrGWPCC64UJ56VSR5zYUAzR+Se8t0D809wDrPOiHEa8WdBdZWpKtkJKBHmn71BazFYKUP4ZSWNte+kAE/lBmvlHCuF91ZjaFTMNZkJgje1D3WiBsSet6sl44FtzSYBUgKGxSdWwJHOL9a7McPsrAUlRCVbc/qJrVHq1BLb9jk2iqENOkjShU7gwasHCZ7iQVrU4nWttKI0jSnTJ1RN1STPn5QbRwgDZL6xPXTH0oc1/DtalFSsUIvZKBMeKiT9KeWZZl2QW7AGPYU+8p1a03jkRECIi9rdaK4bhZlxAUvQoHaCJ/UVLxnAr7ST2fZvJ3hQ0r8gpJAPqKXe2ZCCSVtuIMLaV8QMxsRcVKSydr+RPxJ8E57ghKDqYdW2obXkfO/zrq+vFiNaUqjdaFEExzKTafWo2Gz/8rSVrPRM7eoI94qanM1x3gAegM+529qlP2z9/f48/yPbfIdyPM12S5ItYn70zYfNTFoUKQW8zSU6dQCuQqQ3iVt95NhzGqZ9qzONPbYV7D1hczCJOmJMnp51E4lx4ShBZGuVpKgkhMgme7/ujehOFWjFNkIc0qH5SYNCGHFMODDO31CWzvPVHtXJZEne9AUtqHxnNwGySlSF/0qG3qJHsaU8wxxUvSJMm/l0o4Wkrw5c59nIE8xv57VDyrLYRrWlQUYOxEz0kVHLqfilwhZJkdTTjhv8AF4JBI6AH8tvEVxTlwI1QSeqrkx+vnR4uQY+FI5D971EViOgvU9dqkwEbL8v0ErWBrNgBMJHqTfqamqxAH1qI+kKBCyYPiR9KA5vxY1h0raQkuHTAVIISq4gze1jar4oSzSpHJWMOKx7kd2Ogkx7DmfKl7E5u2JS7hTq6kkA+MxNJq8/UtR1qKvG30p24FxTeJQW3CrWD+ZUgg7WOx8q0vp54lbQaYr5pjR+RlQ8QpSvYT9q4MZg7p7WV6AdPxEQdtjerRxPCTP8ARbwt9KF4/g5rQqFKM/l1QD5mDVI5IVUo/UGlEngfMW3WVKHxJPfTckdDcmZHQDapHEeIw6mCrtGSkj4VaTPkCZmq1ZxAw757Fa2lA6VGxHiLEhQrXFKSdYWQomSDMXN5iJp/ZK/Qe+xrjnUg6UAiDvqmfTamfgTFMhRStyX1khCSZOlKdRIjlv7Cq1XiVC07GtMJjnG3Q6hXfTcHfw29a3LpW1RRYy4OMnQnDuGeXXmTaj+HxyNHaKVCdIJPICJqhF4l19S3HVqVqgmTvp2sLQOXnTjhuKkHL1tOf4gR2YG5UNOkHyjfyqE+mcKS333BprgtG6SOn7ihHFCHQlLrKylSByO45gja1B8Jxq0MC2tZlaNCXEj4v6SR6d70qDnvEQxCmk4Z7Qgg6ypJvqiBpI8723qfs2uQM6HPMWb6/wDsT+lZUvDcPEpB/mVXHIAVlR9o/P8AU7cKZM052KO2UFvae+q0k7/SpysOlSbQQRfoeVAcXxC0mCgpckxYwR43qI5xi0lbiNB/D3IKSDabGb9Kxyw5JNuvXYo2G/8ApTaBpS22Q4rva9gI3Aj7iiP8qltAbQe6AAkjcRakjH8eJQAUNBZPLXHvYxW+WcV4l8ylhIbHxruQn3iY3q0MOaMba+rAxqUrElUaU7f4iVAA/wCxSTHlJFc38G8DJfSB07O/uFD6VFxTOKc7rOISB+ZQREbG1iDbxtQjGZKQZexDrx/p1FKPWDejGmtUmvuBbjBgMbh21EqurmoAA/IT86EZ9mGAUorbwTanIILjkkf+kGCfE+1LmOxaWxAgAchQR3MlHl5c614VkrwnX5BLFZ62ykpGlM30pAE+goEOINStgByB5+1CceTq1KJUo8zUUr8K9HH0cKt7tlVjTQxKzEzqJv0SKN5RnZUIMR05/OlPBYdcBRJA5Sn9eVTEkjmPQRUM2DHJaSM4rgcMElPbJl0NAmLn4j0HKaO5hk2sgpUrtEmQSel7eNLHDeMUSAET48/c035XhXu3F20snlKtQPUGIA8K8nNqjOvxkqDOR4wqZl0QdWnbn4DzNE321gAJWY6G8eXT0pOzTFraxGsBSkJQSJshJJF/OJrfMOMEJlKDqVplJGxUYhPzvU5Y9S8K5OZrxJiX0EaEfhpuozJtuCLQKHPcYAtwlvStKwoHcFN7Hxi1RW1F1sIViYW0nWBBBAM7kkTpHtNKDeNQq0x51o6fpVpprj0YNMhgzvOEPuhdk2CSCeYn93qI9lyFNuBKAVKEJvAB6xQ5OFQraPSiGXNls2Uop/pN/Y71paWNeB8BW3AuqwRbXCgQfG1EMBmbmHOtswogj+/mKtjJsqweKZ0uJk/5twfBQuPlQfOv4Yrb7+FPapF9Ko1DyOx+XrVI9THMvEviizt7kXCfxAcUWXNJBTKXE/lUDHwnzvfbxopxBxK4rSvCt9okp7ySkyFTbmOt9xakzFZY62O+2tMdUkVmVrIcHeIE8qzzjGrS28iTZEewjqnVLW3oKzPZpBIB8PW9SM0ytzDtgvBH4mzSviKf6rGUwbXG9WAMKlSd1JMWUOXjSZneXoDmnW4tYkrccXqnpAj70+LqFN+IbjcUDlq9OqUx53HpFcuxAi5I50ayDBPOqJIR2c89jBiCAZHyqwMLlbS2lJWhA1WUE7DpFrEVqydWsbqT+g7m1yVvhcMVosAAfcQeXnXHD4Jbi+zbQVrNoH3OwHnT1geDlIWB2soSSoAJhRkbKMxAubU5ZDkuHZlSEd5QAkePWftUl1Kt6dxVyVvlXBz6myuEiCQUk7FPKIpu4Qy9Lg0usCx6AT603NMgE/5jf2j6VmUsNhZbVIVJUmFKAI3MgGCQeo2ipTblJWcluejAoTYNCB++te0Z/lR0PvWUfYv8/wAFdJTWO4fQlpXZhRWB3RIgnlvSrh8Ehx1LTiVNrVIUSYE8oBFWDgeH3GiIxB7HmladR9DIipzjzSTKUBahsoiY9eXpWWPUSx2m78muRaBGWcJtFADjQJTbWbT4mKO4dtplAQgAgW0j4ajvOLVcqEdOUelcsRmbbSZsY6b1nWSU3Vg4CDjxIvCUjkLD2pQ4kzQCUJPsZJ/QVHx+aPYg6Ud1J5D7miWUcLIF1ntFdBsP1rRCEYeKQORKfZWRq5UKXjCTCUzeB4+QG9Wdm3By31DU92TMXQlIKj6z9q74LCYLBLQ2hIS6shIUoFbhm1zEIHsK1Q67Go0lqfkv3f8AkZUhLyLgHFYjvOHsURqOoSsjwRy/3R5U3YDg7DtRoRqX/wCY5Cj6ck+gpvxjjeGlS1pAi4JvMiL+/wAqVMwxD+IhWHSW0AyHSSmfJO6vWs+TqM2aSTdLvWy+b/YVzbdELO+GlqslaBzMpJ9riho4VPOmtGvSAtZcUBBUYE89kgCu2nkPU1L+olHwxexNsGZVkQbAufGKYmWYO4n3rlhGztEk/u3SvEOd9U7TAP1P6VP31qYDti8uS83pcnTOwMTQHCcEkKSoqAlchM2ABrvnvGaMGnQRrdKZQjkBMSo8hIPiaqxWIcxGILziipZ57ADkEjkByFbenwylDUnS9e/55jqNq2WR/ELhdOjtGkytF1W3HP2gH3qqcGnvnmBzq3eFs5V3WMQq5+Faj8ifvQLifhJppxxTEiTrUk7JkAwm03JsPHoKp03UadUJ/IZS2Yt4TKVOJlKkjzNFcJwy+kfhrKvNRPtNdsgydZVKkGrIy1rs0j8OSNgI+9Ced3V7CrdFWrzXF4NcKSUwYJUg6esSIBpkyn+JriLKbEcyFQPY7e9Rv4j5vjAQ0pCEMruQAperwK1JAB5wm9hJpHwDulYJSFDmCJEVT+nhKOut/R0NTS2L/wAm4rwuKAE6Fnkr9wfnU9zIsOo6lMtq/wAyUgH5frVD49DRblkBlwGZlZCvCJIB9PaifDH8QMVh4CzrR0N/nuPnU1CTjq5+z/hjKVrcuV7h5tQ7i48On3oPieE1JIcS024pJ1DkSYi4NiLc6kcPcUsY0QDoc3KTvHgRuKL4lh1I1MqKh01T8jal8D3jH6Pf6DVF7oWv5Z55tQewjDEWU5CQU+KVIVv5xUDB4zDn8FDxeUj4lQAPSAAfSaaHc0UlCkuoCtW6VAX+0eU0qZqezUkNtJMzIQO9fwiw8Kj1GRSVd/X8/cTJVEfMcb2aSRuAY2v03tXfhzNdbCFRBvqHQzceP3oJ/wCHnMxMh0ttpMQEairqfiERtTVgOHkYdpDSTATzURJPMkdSamouONOPJLS62JbWKBO9t6Hs48urU61/htHSlX9avzEf5QLeMmuz2BSoEKuDY71IbYATpEAAQAB+xVIynKNSCrGRjFJUkELkETz+1e0ll1xHdSogDkKyqLrZLZxKe2ErC5jjcR+L2JSwLjV+foAJBPoDRDM86eabCUNDtlEaUJSTA2kgfSiqsreU7rdxJS1/5aCRbpqtA8hPiK6OYdphcpIGu8Dc+Mk7R186zynBe7FfD+QWL68vxjh1zC1ATMIH/pH6Gp2W5GsXxC0KPRAP1P6USGYf0oJ8Sa2Q+s7mPAVlllyPakjqOjeDbT+RI8TF6mstrtp0AdNNvrQzEMpWIWgKG/iPI8jWqSUR2alJjkVavr9qTauf1DYV/wCqtyUOoQobFSdST6HY+hqPmGGVEYZSQxuuE6lCLz1nxNqhOHVc7+VbMmL7EcxY1SGWNU0C7CWDyzDgBwgOKOzizrPpIgf7azidwoaSpCCs6wNKedjz5CuWBaAKlf1EGNhPWNgTzjeKJa5G/LlWpR+h1dhPxGaBKkNpAU+oxpvpT4qPMActzHKiGLxiWWytdwkeEqJ2Ecv2agZvkzTa+0YWA6mSUyFKvYmFGZvN6S8xdXOkqUb6tKjeT1jn9NqMMMZNV8yTtD9wmy6rXinlErfICQBCUNp2CR43PiADzqW+NKjsATAHWytvYmlbhjjNCGlh5ZK0HuIIgwUgBIHQFNzymhPE/ETj5woaIQ6DqUQbBZ7gTJ5Dvb8lDxrTPp55JU9v8D6WwLxW+Hsa6UqlIISD/pASf+4Kr3DN6Rah2Nwj7bo7RspW4qRaxKjsDtuetO2RcJPuNlToDa0kEIVBCxvukkp6GRzFbMrjGEUmqHmtlRHYbJbKyqdJHsbfpTnw9igsqQ6NRUkAqN7iIE9YE+lRs04baaWhbZ0g/G0TPKZBvsqxGx5VOy5bTU6UqlW5Jt515OScVLkndMNJDLRCStCVdFKAPzi1TAQUko0KMW71ifEiY9qB8RYBOIRK2UKdQJSFpSq25A8wAfOquzDD4YlS40GIAaUlF/BKQL+c1fEoydP9B9jlx3xBiMQ6Wnk9kGlR2SVahP8AUVD4rbedDMk4fxGJksoUpKSAtQI7s+BIKjF4G8VIy3h51d0NkJmxXv6xzp+4SScKrUhaYUAFtqAgxsQpJkESeRr0J9Rjwx0xKOajsR2OAXEJ0uuhU/CQmxnlczPhHvUZf8N1E9zEKiNiiSPYirK/6g2sESCDYg3B8CDWgSAAAIHKPt+lefLLlvVCXPoiN1wVXicjxmWuN4hEuNpUNRAi3NKhJgHYHaY8KsZ3EYht/tGnQGnEpUEm9zv6EQfMmi2FBWClQ7hsrVEEc5HlUTiHIW3XWO+tLbSD3UWCrixIuAI5V0/GlJ8+fF+XH6j3tZ0xvF+HS2U4oBMggLG0j+8bUu4ri5gQluVqVAFuvieV/rTBjcvQ4jT3BaASkGB4A2/Yoazw9hw6hZSSUj4ibSNu6BEXJJ6xSSWulN8fAWUmyVl+CSEp0qWlYEyCDPjBtHpUh/FYkDullwdFpUg+4UR/212zDSnTBAUowkdTGqB6A1xL872PLxplUNhd0DUcSBLqWcSkMuufAod5tfglRFj5gfOo2ccUssWH4i/l7V7xDgsS62UtrbImQFIhQjoq4nxtVOZniHUuLQpBSUmCFAyDVcWB5OGFRb4Gp/iR5SipK1gEkgAJIHgCRWVvlvFmGbaQjQqUpANhvz3PWayleJ3/AGw+zZPxPEyAIC9RIvA28CYqM++OyDmorBAUlS0qKQDysuRG3w2g2qG9kbaFErJ9Tap2VPstKHdSpJPwgTJHlUqxJXFNhZpgcdj3jDTIgWkJ7voomCKYcHkePVdb6EDoEpJ94rjmPH7bPdQyqR1gD/ilLOOOca5ICg0nogX9zPyimjhlk92CXqxkkP8AisKGUy5iRPjA+lL2Lz4J+DvHqdvagHBeUKxTinHVKWAYVKzqk3BvMp9aacdwajdCljwn71OXTY8cqk7AxXf4heSoHtSBNwAk/KKY8tOJdQlaXUAKEgFI2uL28KWM54aWFAtyZmZ5UMbdxLAWEKI1jSYuYGwE3BudutavYYssFoq/VHJIuTCzpSDvpEx1ipCV1Ay5KuzQF/FpSFeYAn51yx7C3lBuSloQVqBuvnoHQR8R8YHOIPyGOmJwAeJKoI0kIO8Turz6UORlGHS6lKtJVEjUUyeXnRt9zs2lKCSdKSQlO5gWAHWquz7BYxx5D7pQ2XFBKU6p7PmkGAefO9zyoY8Ot6W6F0oI8ScGthRU2VJKjMSSJNzvfc9aC/8AgvEkykhSRcmYIHMwbWF96sTL1PqQAtKdQF9BsfQgR5CRXZ3EKA0lNlWM/qKZdVmxbXf3F1tA9zApeRodTqQRzn3B6+Ioy3iU4dpKEnVAgBRKj5km9QVvdmdKJ1cweVAMdj1ajBjkazwhLhMRJ0EMRmidatZJJ3N/a1aZbxCEd11OtsbK/MB96G5Q7pdSVolJsQodfOmXMOGQSHGYA30cvQ1ZY4wCkGWcSHEBYnSfhtsBYAeUTFIXFfC+l7tm0HQ4SVBAHdXuYm0K+L3p+wWHSlOxT1vYfavHXUFRbML6iLjmDB5j0qUcrhK0OKeUMYhCW9ZQJPeBkmI6jnsan4rK76gUpWeU91XrBg1zxeOU2ooXpVHgUkdK9GaJWI2PWKGpvdoRs6ZZhn1FWlBlBgiQPaTf0oivFvtj8Rp0DqUGPUgWFDMO6NQOlKo21JBj1gmmFrNQqy0iBuAYoKeOPdr8+AEkc8BjnHlBCU6WwNSlqtJ3CUzflJPlWmCzxGJW8hs2ZISFclbyR/uB8/WuWaqQpJQ2ohJFzYG/K3KoPDmWIZUvRaRf0mPrTXqjcufiN2DpPX3rxTYgkgx0/tWiHgI1WCjE9DEiflUlKhMSJImPAbxSpXuKLPEuZsqCAt0S04HE6TBBExPvUr/qOtkOMjtu8BpSRJkidzAUAZg/LlCzrhp3FvguOo/l03SEoHaGd06+g/Y511xbuGwDR0JjwSCZPVSjafEn9K0y0tRS3Y7RmMz1gSlx1CVC2lStJ9xceY+dLocwWNGhVnIiSdK/RWyx5zSHmWN1vLXrK9RkqVuT6bgbCwtyFe4doqveK1vo9MU9TT8x9FDQ7/DxUnS73eUoVPrFq9qbheInkIShKdQSAAdKvsYrKl7Xqf8Ad+n8BtiY+4jUe0QtSpuFE/S0VOy/MFKV+GjSEDVblFNoYbfCVKQlXQxIvy8Km4XDpQIQkJT0t9RvQl1UXGpR38hHLY0wOKbxLaHC0JUIIIB2sfnXF7IMK5+TQR/SY+W1EwABAAHkAK3aaSo3A8yPvXnytSvG2vmLe5CYwAaKF4XS2UnviCQ4OhJ9wRTlhGO1RrAhPU/TxpX0QRRnD5g4tKkJ7qUiBpITv0kWNFTe+rcMWa5q5hkENvOIClbJJv7DYUt5dw5g1vDEsqU4ATpEqKNQMSNXQ+lqmYrJm1kFbWogzJME+ZFzRHBDQnTAQkWAQLAdP2KeGfbw2n3GiyYUHr+/Ot2gOZHvXqWkwDv43P8AxUhCYuOdWhEZEdxA3kUs8XZQp5KSlR1IVqSNgT08+nnTk7EDqKC4vFJBKSVAi4GkmehEWp34XaOYIyXMVud0trSpPdUruhIjeSSJHkDRDGJI/MP09K5ZXhFoEqNzfbrvPnQviPG4lKkpaDfen8pm3rEVB1LZbEq2DDWKgbzG0j2H2rhl/CK34WFCJv18Y9aG4fFrShIdhaxdRSIBvYAU25dxEzgcChTiwpxSSsNgjUVL70eAEi5p+mi3Ld7HQXmecUu4bB4dIdQFOf8A40Dckc55AdaE8PcWtrQEurSFkmAAQEjkCTY7TPjS5lTSswxhcxK7m+nwH5UjkkV5xwhKHkoQkJCUxAEVbJFSdHN9yxHlagCkgjeaAMuFT+uCECTpLYIIkplSoJBJBja0Uo8O5y4yv8y0m2mbX29qsPA5+nBlDZb1BaBJkarW52O+1t6zrElOpvbzDGm9yHn2CbfQl1FoEzG6d4vtB6+NJzmLDZGqL7QYNOrGJZW4822FaPi0KSRp1yFJHIpm8gkX3oxg+AMMAl5oXICkhwlQSY/LO3nc1THglklJeQXjb4EphDpbStSVJk2B3jqek137c+tN2KyxaJKk78xcf29YpdxuFCe8OZAjzMTWXNhaYjVAt4OFaVJOkpkHmlQ8YuP71NXi3G2ydEgCQoESPua2aBSq4HlUlxnUVBSBpOyVAGRE3B+lDHNqq4Oi2AMO5iMYn8RWhoEqCoMqnaALkDr4862PFbZCUOrWSgjS4lPeta/nRfP8xbYYICil0p7kbk+HKKrkMLcJISoqJk23mtmOKyby2XYZj1/4xwzaAGtSr/CdQ3N5JpV49z1WJQEIZCmwdWpIUSgxF1AQN9qHN5c4okBBJG4ojmCQ1gVB0KGswktnnvC4MaeoO96thxY8eSLju7Gi9xNwOAWoxpPrTS0nSgJsIIvG1xPymoXDuNQiQo2PUTH9qOOpKhKOzUOqb/e1W6mcpSprYaTsklbJ/LWUORluIIlIEe1ZWP2H/L7iUzvwvnaSA06ADETtNHcOokkTImAbXFBspyVT6NTrHZr5Hbytv70YyjDFGpCgQEQPM3m/l9aXq5Rabj2DJEsmLH12+orbtLyJHrtUDNXhhtJUFlKvhKU28pnfwqEMzWRPZgDxUAfblUljbVk6DK3JG96iZm9qYdQpejUnuqB0wQZFxyJEetC8TmhSmdN+k0n5jjXXVHtCAOQG1VwdLKcruqGjC2bjEPIOoOOePeJ+U3pk4Y4kUruhUq5tqO/ik/alXC4uOcjpU/DqRqC0RrHXet+bGmt1v5r9x2vMtXLMdqTY2PI8jzBHI1LdSFpIJUm82JCkkeX75UpcOZgXE6o/ETZxI/MOSh++tNaXAqCD3jEH+odKwpdnygoD43GYppRUC0+yBJB7i+u/wn1ipqMYh1CVpFt7xbrUfPMEXGlISoom4I2ne45jqKU8pWoWUsW35UyVx3AwpxDnq27JIpbRxKsK/EuCRJ/pHhRDOUMLT3VlShySPvtSgtsqUEpBKiYA5zV8OKE1ugKmP2Ixiey7pHeEjxHWlFxGlUEyedbdm5h0K1khw7TcAAePQ0IaxJB7xm+5+9Ng6fTel2hVDyLg4EyXsUds4PxHBafypsY8Cdz6DkaPZhgW3kKSUgEz3gL0K4SzLtmApbiVu2KgmAEA/Cm3OBPM3qdicxSFpanvLSpQ8hG/nePI1Gdqw8CPj8odwagEwtClCIubXiOU1G4rx63VtlIOpKtIABvrAULdYEGieIz8tYjELADgJ0CfyqSmEkeEgg+VQuH2ApYUZJSBpnkY0f8AtketC0vGxNhmZQU/y69OjUkoWkLKgCoagZO5lIHrFFMPi8ShZLD602BKHEhbJ5QBIUk2JOkge9I6VYxeIUVlWhuXACZTCSk90A3JsJPImnnDOXPQ7fX71NvRkjKL5XYZPbYmo4wWm2Kw6k//ALGZcR56fjT7GpaWsNjGypsocEgyg3kGROkgzbY0KfUACo2SASSeQH9qjqbDS+3bhLibkptrTzSofmtcTsYqsp2/HuNqfc743APInskIChsVzHuJoDgsc72ikYgBK0XJGyk7T6TeoXE2fPYTFFQW4WnhrACpSCLKSEqkATf/AHUIxmeKxY1mEKTKSBuQetSWBafCtn3O27E5eNaxeM7MDvM6knVHegxbwBFj400IYSBYJ8h++cfKlvKWcE4hIcAQ5yKu6Z/yrGx9aKZlk+IJC2XwCEaO8mQtO/eI9bxNzSyjFtR4BVgfiLN14V8AISpC0yBsqQYPeHpyqJhsqRi3C4tkSYMAkzbc7CTt6Uv4/JsQwe+2qBsod5PuNvWKd+EgsoBWD61pajBJwfzR3HBxxHDODRGppaEk3Ulw29DIrZ7gMKGrCYkEnYEwfIkfpUjiErIK1BPZNjUIJJ6EkWFul6GYsOBtK+8JIKQklKrgwbeHI0Vlle+6Dq8zxPDWPR3S2hRHPUb1lSGMyx2kRi245ax3vWso68f5X8DXEYsGkMobSpEQm+nYQNySefWoWKdJCTslRNvvWzi4B1KlUEx06edBMxxwdCihzQhoJE2Eq5fT51gcHkbT2QOTtiuJyw52awFtFIVHMdY9RWmY4DDPo7TWW0qE95Qj2P8AaoOGzhpK0qxJClkFGopSQADN+nmKN4RnBOT2YYUT/pJjyNxTuHs6q/iu4GhKfyl1BHYutPt9AsJV5aVH6E1LZyFblltlPUH9RamnFcLMH8gE9AbeV67YDIEtkaXXCnkFLWR6DV8qq+oUlts/h/2dyLauGmmkSG9augN/nUPG5QoJKkISOgm9WWMAiLgK8dvpFcXGWk/lB86ks2RO5O/iEqTKs6Ww8FkbG4FpHMGrQacCmw633mljVblNzbeOo5GaVuNMvZUntENwsCO7CU+ZAHeNbfwtzzSs4VZ3lTc9d1J/+XvWqajlh7SGzXIyI+ecWEtqbSpSHkrgKAkLTMTtE6TfxFqW8E0pxUqkg3PjVgcZZMlKw4UgtufEYHdV1tsCPmPGg7PDqk3aOpJ5c/TrQXUQ01VNiSexJZHZMpWGg4ZgIBAnbcnzmjr+DQ80F9m005G6ANXS696XGcwABbULj4kKEEHaf0NTsM8ndBkdFGKzOUo9hHsK2Myh89sYUoIuTvAM/oaAsYUrMAVdXCqWXnHWnG7LaJIv+Ujmed6BYThxtpKkxq3SqefIg1uhnqF+Yy2Wwn5VjCy2tKXIC7EpO8cvDeo+IzhwrDmvvJACTOwAiB6V24jy9LZ7iUpT0AilpeIg/CbdRarY8an4hoxsbskCVazNjBjoRP6imbJMNckD9mkPh/HJK0QSFq1JUkCxEEgirRyBiQLfu1Yeqg4y0vuTlFp0CsZgMW4t55tYabQkoSIBLgT8RuO6CZAPOBRfIcTLTZPIaSTbbuyfS9MOJY7hEWI0+VopTwLo1utxaxjwMo/+PzqWe0l6DNUS85zhpeBxK0KBAStsHqqNNvMkRSrheL9TJQW1F4ICE8wpUafTrUHLcF2WI7J3/CuYnu80hUbaorfBMttvKfUZQhR0pggqXyEG9rHwkVqbhxV90Acc0wiXUBC0BaUwRqJBBAgmRBvE+tDDlgAICUpB30gz6qMqI8JNFGDqF+de6d/AE+gvWBZJLY5sEYnBN6dGgHmTF/1oNhxicO6OwW5BOwMiPFO00yYgCCoXHUXmgDfESkOFbTfaNgXMER1q+Jyk65Ah3w4UUAqEE+n9vlXnw7CJ8v37UCwfHTC4CxoPj/ajuHxiHAClSVDlBrpYWnfA50KkKTpUARGxEg+BqJjk907eFdnmwPShaMzbUvShRUeoSVJEcisCJ8JrvEdSEnM8G6XVkMrIncJNZVgdseYHuKytC6ilwDSDM0c7RB1QgkXIPrvVe5rpQSAZE7A/OnjD5E+FanFIeUPyqkJ9PH0oJm+X4XWo9mpCjuEmwPP50cFQfif0K2kJzj0868DRVy8ovRXAYBtRUFr0g7Ebj3oph8raYbLnbpVeyQRqI99/Ct7yKK8I1+QRwHEqkJQhSdQSkAyTJtE3rMpz1KX1h27SzLaie8k7wb3A5HlalV7MU6yQix5H62qGRrBOoSP3asy6RO77iaWWZm+fsBIWHAtMwoAnUJtI8Rz50pL4kDDn4Ky42b96SR6m59dqBZS0ha9CyROx6GjbfCJUkwsavlXf0+LH4Zu/z9g0lyNuW5s1iUQN4uk7ilbPMqXhnA81PdIUCN0kX9qXnmXMO5uUqTsRTZlHE6XwGn4SuICuSv0NQfTz6d68W8e6BVbosrI8c3mGDCrDUmCP6Vjf2Nx4RQLBtOolKgqUkgkT9RUfg3FDDPFuIQs8uRPP7U94pkTPXn41knGMvd4A91YuPradSFPIFvzgbcvMCl3MMmUCVYcyP6CbHy6U5Y0gDpQfEYvyH0/tUFPQ6JyCnBeFWwwrEvkIGkmJBhIuZ9vlW+aFtwfzTDktrGolN/lyoMrOkuYRzCau+slI8UqImPn70BwAey0938Rg/Gk7eJ8D9a16ouNLZ+QbVUTMzytL3esR4GfpXbDYVppBVoKylPwgAlXlJF/Cu+JwnbN9vgSFD8zRMEeR5HwPypXXxLpUUOtqQsWIIg/L612N5HxuLuRsPgS7jEPpaSy2tUaBy3TJi0kmTH96tfJcKEI8etV1gX3VPtBLYDClatQIPIm8XmasvLDIjl9f7VfI3PIm/IotyctMpjqN/PpVfLYDGLSjUYUFpv6KH0NWMo25dKWM0yxBcU8bqsUyfhI5j0tS54+EMkJPFmEcefbbJCWR3tSfjUbkgdSB6CZNScLgQCFLPw7CbJH7vNE8e2CqY2T8UcpFvU39BQ3MBqQUf190DaZ5VGM3KEYiPyGbCAKQlSDKVJCknqCJEe9avWPStGHNCEoT8KEhI9BA+lRsQ4efWoSp8AOWIkmxipWV8K4ZxvUtoLJN5KgB5AGD50CzLNS0UmApJsU8/MH7VDy/HYxJUsYpCEEyErAiOVt9uhrT0+OXKDFDfiOEcJGlLKUeIEGl3HcKLZOrDOkeBmpmTcfIWstPaULmAtJ7ivfY+BpiXiAelPNzg6l9wvYSE8S4hqUYhrUk2JjcbeRongeIcOsABWiBZJED9KYnCkpOrSoAXETSzisqwj10hIJ5pMennRbi+QBZL7Zv2g9DWUqnhAcnjHKvaFQ/3fY7YZ8xxmhokbgQD4mknN2e8lLbaySLqJJE8966ZnxDqcShF0pM3G/SjOXpLwOsm4poxlHdoq1tuJP8itUhKZvvNdGeHXVESQJp5Yywa1IQiEoAHnzodmuDeAOj5VaOeT4AmCW+EUnd0DxoZnPDwaWEtr192Sf0r19l8b6/nWjDOInupJJttWhTkleoN+oN/kdP5wT4UWyjGFsiSTJuZ5eVGsi4OcfTrX3YJBBFwQaa8HwmyzdVz41PJ1Cap7hsWM1eafYUkoIXICDsT4jwpdRw882ppxbRUypYFhMzsCKsfO8pCx+G331FKNR/ImZJ86JcQOLUBhsGjUsABS7ANgWmTafnvExUceaSVRBwJuJxTbfdIgjkJBH6VYGR4kY7Bm5CwN5ghSbz52n1qvcXkaUKIU4FKHxFO087nfzijH8MM4S3jFMg9xQkE/1Jv8x9KjCEW6+pOHNEDNuJdK1JWDrBIKReItzoI5mzjx0pm+wFzT7xrwi2rELXca7gjkYsfUW9K6ZDlzWHEISJP5j8XlNJ/wCnHJxrxI5x7C1wtw+92wdWkpT1VzpmxrjYX2SiJI2Itf5UczTGIbQlwbq/KDBPUx4c/MUpv4ZtRKgIE/CT9PD6VDO034uRXsBMO6WX1KwpURO35fWdx4UzhDWNtiGEzFlRz6DmflQjsgnZNugobnS3EpLiVuSgSkJgAdZ/Mbc7R06mEnOSS+osXuMWJyRplaFJKrWSnV3I5wnr5zTBl7qQRKkjrKoEetU/l3EDh1K1FR0kQpUweomg2LwhcUVqUVKNyVXPua3Q6eWvxvgstuT6LfxKNgtB8lpP0pA/iJmmIYCSh5CGl90hI/FHjJJkeKQCLedVQcD5e1SsAw2Fd/byrW8MU7u/Sh3RbLygpAUdiAflNB3Mxb7Yaome6NzqVaw6wfnyqUt8DBpWDIDaTPM0hYhhxxwLTqSonxB8/OvO6XGpxkm6ESss8PRzgb+1DMZmI0BSiBIBPy+5pWwzjrhQ2rVpQNMieQi58rUSynJVYlaS4uG0GADuY5Dzil/p1H3mToIZbkKn5dclHelIN5HiKOY3LU6YIkRyFFmwAABYCwFcca6lKCSbAgdfDl+9qLbaDRSud4UIdUlCVhA+ELEH/im7gTN1uJU0syUAQTuU336xRHiPJ1YnSlqCrlP60vYDAvYDFo/mAEpVKSfPb5xWzWs2Knyh7uJYOHMpVNqFv4RBWVAd4cxY+vWpaschIQTBC1BMzaVbfMfOtnlJmJAVvHOKxaWhCMMQRaB71lLOZZOwXVEhUkzaYuK9q6xRrn7HUR8l4cWtwlU2MUzvMOMaENJClrm52QB+Y+H1oxglBOskfEZEcvtUbNM7Yb+M3NtKRJPqKnLNre27KzasIZcgBEEknmo7qPM1mLkJ7iU+apt6DelDFcZtpMdg5PmAaijPsS7/AIbSgP8AMabTNK2KH8XhXN+0R5aLfWi2U4VSUDtEoC+enaOVJrTOMWoa4CZuegp8wbehsJKyvooxPlapy+IUdyYEComPeDaFOOEwm8C5J5ADmSbAVNZgyeldEKFhEqmfKhQwB4eOJdUXX2+xaB/DbI7x/wAyunlRPMCotrDZCSrn57m3OKLJakHVQjMw5B0IMDxppeaAxQxmHabQJcBUDKgZFugHM0us45DeKbdaEJSsEwPf3E0fxPDj76wpSdCZ571vnfDnZt/hggc+6T7Rt5mjCUY/MWvIf8+dK8MpxtOpSW9SRzVo70DxKZA8SKG8PlGKbS40RpMGTuOe3UGtuDcw7TDIndNiD/lt9IpWOMOXAaYDaXyhQv8A4aisjxmNJqeRKVOvFdfr/AWHs31ElBMad08p5EW3ihyG6n4wnFIS/hlAlSRZQ5bwZuKUF5+tt1Tb6NC0xYbQefWPes3sck263ok4uxjU1aNuZn71HKRNvnXgxgWARtvPLztvXqiDuJ8qXjYUVOI+HkRLLYC9+4YSrqIJ7p9BSwG3mnEtlEqVsiQZ9iYqzv5cHmB51CxjaohKtJGygAqPf9RW7B1sktMt16jqfZmZbkeHdSA+0ttXXUCPRQ+8UTe4IQlB0JSsRIMd79D6VrljbiGS8+pIEkSCAgJ3BFz6zcGRRbCY9TfwGB0IlJ8x+lR9o1KpPb0/Y5AnC4cdglBEQnTB5QYqNicJp2uQZAHgD+tTn8VrClKATJIMbDlP3rVshbtvQdfCpwtN15hAnDWMUlKkqQEBMJnqYkqUT6V5h8eX8QFoI7FqQCNlKO59B9aL4rChCdITEHbp1H9qE4RBStewbhOlIAF+Zge1aNaep1v+fcDQwDH2An161o7j9QqDh8peWnWFQFbAp2i3XqK4OZQoghTndNjaL++9StLZsXc5YnMsQhwJSS4hdr7oIvvvpNBeLMOtQC1AE+BJj3pny7h4p3U4vwJmP0qcvLEGApE+BmKrHOlNS8u/mUTKxZS+41oBJQg6tPSiaMHi8UhCx39MpBBhXLf2p7Tk6EiUoSm3KBXiEFsWgD0iqy6xt7ROs0y7KilpCVrOsC/nXte9uo1lZXNPsA7vOakgKG37vXF5QSnlI2nYULVmY6GT4RfeuT2ICRK4ietP7MYK4bCtOKkpSV/1CP8AmiQwJ5EH0ikpOYB9af5TviO+IKSnoZ3FEw3j2fheS6nosX96LxNc7fEPHIwPMkDb2pYVhMa25+C4VJUrY3ieoP2o3leZvqBL7SWwPzat/IVFxHFbUqSjVr2koI9vChFyTdb/AHDsMbbhCQFW6nafKuqs2aaHeWlI8T+zSchbzmzgPqKjP5CT/iOEE9Bb1NdBruzmw69xskEy82ByCUqWfXaiuQ8Y4Z9YbLgDirCQU6j62n1pbw3C+EKZSVKWB8Kjb3EWoXj+GW3FS1KSNoNgfW9OvZRlbk/sLqot8NAGl3ibGaT2KQCSO9uCkEW8J3NReFM+cCCziUr7VoXXBIWk2CiRseV6G43Nu0xKwtEJTAbVAGoRtJBuDO/602V1HYZ8bE7hpelakdQCPSx+1d+JOHhig41ISVpsTsFC4PyFQ8EdLqVDyPr/AHo5jHY0qB2MH1/YrPjenntTBpaW5XPCmCzLDPwpshv4VhxwaYFu7pJMjlAjrTTxNkDeNRMFDgshwDbz6oPMe1EH39Rm88/1rsy7aAYnmKeWZzya1s/QTVbKlZxr+AUWH25GrVM7giJQdiCYPv6TcNxO2QrVIIVYdRNtuYFWFm2TM4xAZxB0oAOl2O8gxYiN5MSDYifCqe4l4dewL5ZfF90rHwrT/Un7jcVthiw9RbaqXcfTGQ5McQNKka09QftWMPhy6bjxtPvFJWVYjSQAgH0mnrLGlEAqTE8qx9Tgjh4JTjQUacBRo09020nl18x9aXeJuIXMO6GkhJ7gUSZtMiI9AaccBhki59TIH78qGcX8O4fFlJQ52eJSmADstMkiRyMk3HXY2qHSOMsl5PdDD1B3DbxcwaVLUVEhcqPgo1My9V0npz8q84ayhxnB6HEFJT2gPPmSLi15BqE2ktaZIgAAydyBE08qeSVeboZ8hjEk3kyTfzoe82CO9/f0rdWMBBv61CfcH7NOos4xWHP5HVg8u99hFd0vOISkuKClJOq/PY7DcWqEhzeFhNuhv4bVPy7MUpQApN+ZSSr/ANwHsKaadcWChjwOaofbSpECdwk2B6cr+lbd0m6gBMXI36T50ov5alxXaYd4pWLwDAB593cE86HPZPiV6wpZveCqQo+I/tSJQnLeVejOHPE52wyFhxXeRchN5B5pE/Le3OkzOMyOJJQ2oLaBlK1J0qHgf+KCt4UDEFCiGzsZukHp5HrU7SjDrWkkgch/9eord7KMPd3fYMl5HIZe51HvXlEE4i1jaspNeQnbJmYmFNf/ANE/Q15nbSTYpBEbECPiFZWVlhzH5jeQSyPDoQnuJSn/AEgD6UZa5V7WVGTbkURzxZ+Kl3A3dM3rKyguGKzfOxCSRv151vwq8pQXqUVQOZJ+tZWVfH/bO7hFdgY61LyMd/0rysqEffJ/6h4y5A0kwJilXiZA1PmBYJP/AHN1lZXo5vcX55l3wiIwbD/Un60Xxnwe31Fe1lecv2F7A54971/Wu2HNq8rKWPJI3ePdP761r/FZsKypKlAKUC2QoiSCYBIJuJFeVlb+l976fqVgVvwcgd4wJteKc07prKysnXf3ZE58hBXPwAqtv4huqGLBCiCGkkQfFf6VlZVP/G//AEfJjY+R9xj6jhGpUq6Ek3N/OqtVilnEEFao17ajG9ZWVs6NJyn8Ci5Y1N7VlZWUgpx1GdzXms6k3N968rKYBAxZ0ud3u35W+lPGDMtJJuY3NZWVl633YnCFxAPx1f6qJZ1dpmb2O96ysr0FxH4DGmFSNCbDYVlZWVJ8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9402" name="Picture 10" descr="https://encrypted-tbn3.gstatic.com/images?q=tbn:ANd9GcTJ6cTBBf5ti5BWVcJ-7kyFEU98ytw1QNo1iUi2ZQqS9K-rmBIC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3456384" cy="3528392"/>
          </a:xfrm>
          <a:prstGeom prst="rect">
            <a:avLst/>
          </a:prstGeom>
          <a:noFill/>
        </p:spPr>
      </p:pic>
      <p:pic>
        <p:nvPicPr>
          <p:cNvPr id="59404" name="Picture 12" descr="https://encrypted-tbn1.gstatic.com/images?q=tbn:ANd9GcSulZgGqiknR8nUeGntTl8Zugn8lbWCu6_J8oxe5S4pl_K623R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97152"/>
            <a:ext cx="2520280" cy="1714500"/>
          </a:xfrm>
          <a:prstGeom prst="rect">
            <a:avLst/>
          </a:prstGeom>
          <a:noFill/>
        </p:spPr>
      </p:pic>
      <p:pic>
        <p:nvPicPr>
          <p:cNvPr id="59406" name="Picture 14" descr="https://encrypted-tbn3.gstatic.com/images?q=tbn:ANd9GcSkFYwpKdXI-fuMDURSpta6ERXtjyUuZGWA6OB1EMnIJPHayeV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340768"/>
            <a:ext cx="3168352" cy="3312368"/>
          </a:xfrm>
          <a:prstGeom prst="rect">
            <a:avLst/>
          </a:prstGeom>
          <a:noFill/>
        </p:spPr>
      </p:pic>
      <p:sp>
        <p:nvSpPr>
          <p:cNvPr id="59408" name="AutoShape 16" descr="data:image/jpeg;base64,/9j/4AAQSkZJRgABAQAAAQABAAD/2wCEAAkGBxQQEhUQEhIUFRUVFxcVFhUYFBQWFxcYGBQYFxgZGBwYHCggGBslGxcYITEiJikrLi8uGB8zODMsNygtLisBCgoKDg0OGxAQGywkICQsLCwsLSwsLCwsLCwsLCwsLCwsLCwsLCwsLCwsLCwsLCwsLCwsLCwsLCwsLCwsLCwsLP/AABEIAOEA4QMBIgACEQEDEQH/xAAcAAEAAgMBAQEAAAAAAAAAAAAAAQQCAwUGBwj/xAA4EAABAwIDBgQFAwMFAQEAAAABAAIRAyEEEjEFIkFRYXEGE4GRMqGxwdFCUvAUI+EHM2JygpLx/8QAGgEBAAIDAQAAAAAAAAAAAAAAAAIDAQQFBv/EACoRAAICAQQCAgECBwAAAAAAAAABAhEDBBIhMUFRBRMyFMEiI2FxgZGx/9oADAMBAAIRAxEAPwD7iihEBKKEQEooRASihEBKKEQEooRASihEBKKEQEoqWO2nSoCalRrek39l47a/j0HNToAh37jwHMdVRk1GOHDfJXPJGPZ7inXa5xaHAlsSOU6Sty+bf6b41z8RUDiZcwm+tnW+pX0hZwZfshuGKe+NkooUq4sCKEQEooRASihEBKKFKAIiIAiIgCIiAIiIAiIgCIiAKChK81tbxdTpVqdBkPc57WvINmgmD3KryZY41cmRlJR7PR1KgaCSQALkngvG7Y8cMaHso7xkNa7hxzH0t7rzXjTxa7EONGiSKLTBInfPXp0XlxWc1wZGkQO4n7rmanWyb24/9mpl1DuolvaGMdVOZzyXE2Jm88+S01WiQIuTc6W497wpa0EQeci51WxwYBJzOI67p7WkLRijUOj4a2kKGJp1C6GyQ8n9pX2HDV21Gtewy1wBB6FfAcfUpsLW5XAEXM3kd+6+i/6Z7WL8+HcSQBmZPAcR8wuhpMrhLY/Jt6ee17We/RQFK6puhERAEREAREQBERAFClEBClQpQBERAEREARFCAStdfENZBcQJIaJ4kmAFp2lj2UGGpUMAe5PIL5Zt7xBUxdYOacrKZlvQjTuZhamp1ccPHbKcuZQ/uep8eeIjTH9NSO8fjcP0g8O5XzRta7ncrXvebfRXNo1zWe57nS+o7XQAzy5LD+mDWua54zOg2mBE+/yXFy5ZZpubNHJNzlZooE5pA0AP0W2vVBGZzZLiBN5gAnnp+FhXpubugg5TEzqePp3Wqu1wY1zhfNEeh+VlCPLKzMweIaP5CNa1ocC+ZEToNIWHlPtlpudmGYbsDUjU2/8A1bGYW+Zxl0xlnT8rZjFE0jn4lr8jXm+UkGLnoYXp/AVc0sVTe8w0teXGYAGU6/JcPFVrlrTGbhHErLDuNM5na6NbPLiVZe2mS3VyffqbpAI43WS53h+sX4ai86mm0/JdFdqLtJnSTtBQpRZMhERAEREAREQBQiIAiIgClQpQEKVCIAqe1toNw9J1V2g0HM8Ap2pjm0KbqruAsOZ4BfOdqbbdiKTW1DYPc7XXkOw/C0dXq44VtX5VwUZsygq8lXbO16mIBD3anMG8BaAO64r2loayCDqZHO6sU6Wcl5nK3WNDyErLFEVd7Q8+FufsFwN0pPdJ8nObb5ZWw1IBxqEiBYDlzVau8SXNmx5k2XRdh2tYG1NdTDrSb39IHotD6jabCaYj93ExwurqpJA0FrWkOdMuAdGnSeuixyh8tLjBvpcZd77R6rRiqheA8/psT0PL+cSo2ayS54NhpeLC/wBcvsrIRsyjqVMRA3L5bG8Ae6p4urmEMvUNgdCfeyrvqVKz/LpjNxc7g1XvJo4dpuTUI+Mm/YcgtgmYYXCsof3KzgX89QOgn6rXQYape+k5jWk3cQZPEwOSrVsUylvAGo6NXX9hoFb2bRe5gMNAO9FhE3iFhow0fYfCGIz4Wn/xGQdm2XaXlPBG0A5ooNbAY0lzubi68dLx6L1a62CW6COjilcUSihFcWEoiIAiIgCIiAIiIAoUogIUoiAKCi814u2wKIbTa4hzrmNcqqz5o4oOciM5qCtnG8d7SL3jDtNmm/Uxf2XlqxYRk0ANnameM81axFaSahOZzyZJ1gRbuqNRgF268R+F5jLkeWbm/P8Aw5U5OUmzbWJp7o+EEieffuq2KpvIBECb5TZbKs+YZkBrt4+ugVXF+YZcBmFojW/IarNWzDGOrZePL6fMKnUxZcZHwgSTFvX1W8YEVQ2rVLg0C7IykkGPso2hjmMsdBZlEEEd3Ra/JbKjZmrKVJ2ecoe4GxAaTPPsr7NjOyBgdlbq52rzxIAGmupXJq4p7gGl2UaBjRAAJWNfEwBTDnQ06TqeZVm1okkdyoWUGZKbwwcZ3nE8zzXMGMpAGC99TXNlAuSBA1PoFSpUszS91hoOZhZNysEtJaTN5vCmkySRcFBgINV2Xm0bzuxvAVzH7UpgABr+2aB6wvPNw1T4gDB/UY91sczLrDj349lhpsxR7Twt4uGFLqlSnYtysa3nNy468l0n/wCqTyd2i0DrK+fYXCvdvPkN9lur4Vk3a+TexOWP51Uo5JwW1MmpyiqTPqHhzx957nef5dNjQLjMS5x0AHofkvX4La9Gt/t1WnpMH2N18WbgKcnKwgG4Gd1vmtzHtbZs9pJP1VuPVTj3ySjqZR4fJ9xUr594Gx1d9UMzuLACXNdcNEWgnrC+gBb+HL9kbo3Mc96slERXEwiIgCIiAIihAFKhEBoxeLbSALzALg0dzovmviSsateq6dHZRJ/bIXZ8fYsl7KIuBDiPqfZeOrvLjBmOF+C8/wDJaj7JPEukzn6nJb2+jdmAaKZ4XLhzP8CqFhLxIsLzwMc/koqVZOXXkOPRZ0KZZvG7jYDgL/MrWjjTZr0MU5zyS4hpHMzAOkxx6aqKTywQAQJu91nH/qNRos61VokjUXnrpPfgqdJxrb1wybn93QT9VsLHySowxlXzHZRIaBeOQ4fRUHtbOaIPPkuk+qADkAAGsXJ7k8tVpoO85xGUuayC6PpbVWJJMkirhsAXbz3BrdQNXO/A6rB9OkDanJ4kkmFbxGJ8w5bgzygtbx+SrY/fyila+WL+/wB1PskV8lSpZrZIkToAOc8Aszst0gGKhEktb/nULouc2jTFKZA1PEu5qia72NzwWtNg6LGdISzFlSvVJJzgsgaaGNNFuwOyQWh9WoWudBaABI5Ezx6Lds1we7zKoDmMBABElzj9h9VuxDmBxILxbiZjoCbqRIluDObK6ruamAZI5RwW13xgTmgTlAMxoPqsdkUnVyRSgay90x6c1bpYf+m0Y9zjcvyzPsqn2RaMWUX1AS/dHIfFHKVYpsAAYLaeg4+pWDq73w7JF/1GJXU8K0vNxdO0gPva26CSfl9FHt0iFW0j6H4X2UMPS/5Phzvaw9PuV2lAUruQioxSR1YqlSCKFKmZCIiAIiIAoUogIWFeqGNzOMAakrNcDxriSzDw0SXOAjoAT9gq82T64OXojOW2LZ4vxRiC7E1XN3gCBINoyyL+i5NGhmgvOUTEgw430H5Q1JhhgD4nxwtJPt9lVdi5OfL0YIsG6e5XmK3zcn5OS+W2WnvmzWNNQASRozhc81hTI5kxYu0AJN4tZYBxDWtiM14HM81LqoswjWwaOf8ALrcjGiaRorUc7/LaS0AS43NuXc/lWq7+UQLaWtw6KX4fKDBEuMl32joFzMfiwIymQOBse/VTT4MoPxZecjQJPS0deitGuKbQ1tgOI0mLrVs5hpAnJvvu4wbA3jl37qKppucZJAaBYQAXE8vRTiSiY7RqF9OJIfrPIcB/PstWx8AHM82pULTO6GwbaGZCr4yrMkOcSbCY5rpOwFKm0NdUeYGggD6I+w+zGphaWaRmqkSYcRHQ8JVLHY15Ds4Gh3SJssMTimMljZvBDpkkRb5q1s7ZD3jPWORvARvEduCUKNWK2jkaygxoloAgAG8Xj1W7CbLzf3MUY5U5uRqZ/Cu0K7KM5KbRzcRJI6k3WqlgaT256mdpJJDQ4gRNrH3RsNlr+pa0Zae4DoI4FZ1cVu5ZtERN1WZQpNcS4vMAEEu4HstT/JaZAJJMCXGCeCqbIMyNfPZsy0XMWHP1X0PwLszI3zSLkQOYHGepMewXz+nm0DcojQRJ9F9h2DhfKoU2HUNE94v81dpIb8lvwW6aNyv0dCFKIuwdAKFKIAiIgIUqFKAhEUoCCvD+Oq5dVbSmAGzPcmfk1e4K+WeLMSQ983eXOa0ToJuen+Vz/kZVir2a2qf8FHExNYeXkDsoPckgcz/IVTAUzWcWgHKIvwHTqVUxNEndYc0nKTHw34/zgvTYTD5GAN5BcyETSSKz3tptc7TLrz7LXQDj/cc0AmwHED8rfVph7wCNLm9jylUtp4sMsNTr2VtmTXjMQGyHO7Rw4T1XNw9EuqZnyQy9gTJ/TH1WGPq3zMb6wSfdXNl1/LpnNLnuOguY4KUSSNzhUqmPgHFzpHsNVo/pGjdBL4uT8I6CJ73VwtztcXy2OHGOsrnjf3MO0kmx/h9VPgkbBSpioxxbEEkwbWE39lorCriXk0mnKJvwhXqOz6dBmatnqHUtaLD/AAsa23mWZTaA3kAVmjNIYSvh8M3MSKlQcToOwOiirtptV0k5e3H8LThxSdmfUZml1jBjh0hbqRwk2pMOXUgfLujIs3YPK+Kz2iP0tJtb9RH0WeIxVOSXx6Eie61tp0a5c7+4GiAIfYGJNj6LPD4SjTMBmbk4kut66Kpsiyu3GQ3+2yS47oA5Wnp3WbcIQRVq3cdAL5e/U/ZW6+0A4hjDvaBotP4Whjamrw0cgZI/9R9lB+iLPVeDtims8VXfA0z/ANiDYDoOK+lNC4fhPOaDHVGtaYsGjKMvAxwXcXX0uNQhfs6OGCjElERbJaEREAREQEIiIAiKUBpxVYMY554An5L43tnFue+o6buMW5Svo/jjG+Vh8vF/0EE/ZfLq78tssl/PhOg6Li/IZN2RQXg0dTK5JGvZmHBeHSYuYP1XbxeIFNpP8gcVhRoZYj1P2XO244vysBAJtHc29VR0ig0YWs94c5jSS82kgANHM6C65u0XNDwHOL3RBDRaeh1KubSxDmUwymMrBu5jbMeg4qdnbBLR5lRxbUdeDwHN3Ltqsuoq2xRVb5joDW5RIA6d/wDKt4zaIp7jbOmC70C6mGdTpCxLzN3EfQaKp5lNrszKTQSSczt58876Kr9TFPqxZpw+CqVhLnZGc3ENLuwJst+BrhrhSoMdDTvOLd1p5kjU9FpFcl9gXE6DietldqMLv9ypkGmRoBPYlZWofolvopVqjTcMdU6/CNeC019kefVboxpbJaTJMGwjX14LfUrMYbm+mUCR0+y2GpWgHI4C+pa209TKzHLLsjvZao4VlES5wbAjKwZW9JtquVtFrMS5tNtJwJdeo11g0azA4rPEOkxUnQHKDc+ugFlVxFcEZJLf+pj35qUXJuzCbLeIwlNjQCyGs/a+T/6yn5lVDjWVh5VMQBcubYME3JP5TDiqwS3TWcwBPWFbZtJ9Oc9Ox+IgA9N4t+6nbYJwzKVFpyS4utmPxE8I5L0fhjw8+vUFWsHCm02a4QXntwb9Vwtn02VXjyWtLybA2jqOC+qeH8IWMDXOzHn9h0Vunx758otww3StnaoMgLaoCldlHRIRSiAhFKICEUogCKEQEooRAeV/1AnymQYMn2gSvnbKJNYuOjTA5uPE+y9548pvdlAmA0kdTN/XReKZTcaki5jdHouBqpXqZf4Odnf8xlhri2XHv2H8+qrUNnDN59W5PwzMNEchckz6LoMw5Y3M65As2xE9eca+gVTzy45nkFztGkT6kfQLWy5PRUzDEOa12ZrQHRZxuRbgf0dgubiKxJG8dBK3YquGOubuBtE9OKpPrWNxGukKuKcuWZNvmtDYjhrxJ9Oq208KIDnu6lo4d1rpUYG+8B2oAAMW+t1qdUDZJMu5EwB6cbXVmygWq+LFOQ3dDr6XPP8AnVUBUdXOVhgcXHhz79uixw1NtV3mVj/baSAJu8/hdJuP3AG02imTYGGtgcRxJ6qxQpCjdRLKbctN0O0l1y7rPBUcRi96HHgQT9VTxWKgw0X+GBJcSLceC2UcEAc9beJ/SCQ1s291OMa5FezAU31A1wgajeJGaeXSfqodQLRmcBlBuAQdLX6SrGJcG73mFzNCYgjv+VVxOMkEtEOiB17jSApxi/BmjCpiSTMFzjwAkm/RbqGErOILmhg45iPoJPOy2sxFNohoAgAZmw1x7nj6qpXquP6vzr81OmKPRbMxlPCGQwHhmHwn8H8L2uw/GuGcQ15NMnidP8L5VQqE2IIboQePvxWo/wDEt9Rf3UseSWN8Eo5JR6P0bTeHCQQQbgi4KzXxrwX4xfgyKVaTRcY1ksPMfhfXsJimVWioxwc0ixBXTxZo5F/U3seVTRvRQpVxYEREAREQBEUICVCKUBWxuEbVaWPEg+46jkV852xs/wAiu4TmmA2DBMi8xyj5r6XWflaXcgT7L5vjqpc4vMyZMxBA5dlyPlHGNcc/samqql7OdVvcE24cOgErmYms4l2YAG+9At3IV/GuBOUSOJgTc3/C4uMJAyuJbmtmAnlwXGjyzSKdTM4hxa4wYHULbhqOfeDLNtDjlErX/TmRFSRN5BbFiZPzUV8WyMtOo4x+nLAde8nqt2EUTRuq4tzHb+WY3QIgnmSOX3VbCUf6mpmJIYIDiTGYjgIVfEVBUc2RDRvOLeXABbK+JZIDNxsGxlwEch1VyRNHXxTqbd0UafCTwA7i5K4mIxjnuyjeIsBw6aWDVg+qXDc105difmt9HEDDgtY/M5xl7oiTwA6BIpLkUW8PQZTBc57zUPxFuX5SNFWe+b+ZqbSDf8X+iq1MSXOOWS65sOnyVWn5mWINrSfupbb5FF/ziwOLr2gt5zoOsrbgWik0SIqG8yd2dGi+iwpYMETUrXGgY0WPUnVYVtnwMwqF0XcPhMdCpWuhwZf1Yf8AGQ6eJA48jqtdOu1gm5dcSbReBHWFhhq9FkRTEjQukmfVXW43zLuIzDQ/ZZYZWZWc4/dYQQN7Q8lcAz25X6LFjS4FsAgXNtFFswyvheonnJMD2X1r/TbZFSnT895c1rxusk7w/cQfkvEeDdjjF4gUw2KTN58cYIgE8ST919upsygAcBCv02HdLe/Bfp8fO5mSlEXTNwIiIAiIgCIiAhERAasU6GOJBIgyBqbLxGI2cXGAQGTIiZjkea94QvL4uhke5s2BtGsG4XN+Qgmk30U5kqtnDq+HQ67qh7CAtB8P4f8AW4u7/wCF0sU8t0+k/dc+s4k5mg5v2kxPUcJXJ3Qi+EaLkl0ilitiYVrCQ0n/ANFcDEYOhTv5Ygf8ibcx0Xcq5nWyECbmQD8iuVim+VLmzUpn9I1Hy0WfsbMfYylnoOMZGiBwE/cLS2vRacrmRrvSA0wYsrY2cKgltJw4jeys9Qb+y04/Z36H5RxaRMTxHRWKddktxpOLDWlnlNdnsHgST+Cue/FgOh9JrXAAaWPUcFtrYCrRkNbqJm5PoRolCKlqjYy/qd9AFapJ9ErNNSkRNSmTk/UAb9YU08dS/a4nm5x+0LaMPvRRzP5t5f4R+yKpJLqevDl6opezFmghhIMuLTeJ0v07hb3PYWuh8bpGWL6aSpOwnXDJaYEz1K20tgVmDPLXFtw2b6WPWJ0Wdy9izB+IBH9yicvAlsdhMLJuHoQJBBJkQ4iBwn69ilEYokt8skjnugHrNlYZsd9QzXqgO/aJJ9SfwlmDU2mx26wvgXcBvE+toWeDwtTEOFKhTdY6D6uPDuVtdV8sZGMygcTp3JOq95/p9sirPnncYel6h5wdG9VnGnOVIzCO+VHovB/h8YKjlMGo7ee4c+Q6Bd9ApXahFRVI6KSSpBERSMhERAEUKUAUIpQEIilAQvN+K6JAFQSRoRBNxpppxXpEKo1GFZoOLIZIKcaPmzMS141DQNDrf11WgvyyASXH0B6wPqvW+I/D3nb9ENa/Q8A4e2q85X8N4yHOLQYFg14LvT8SuDk0ebHKqteznzwTTqrObXJO8DJGrWwfrxVRjw4kUxc6m4IvfoFnTqupT5jXB8fCWFrxfUyFt/3G5mvi9uRtxVHXDKSnjqLhvNe4AEHLMX4hpPBV6JdUN25IvLm6O046q1mLd6oLcIMtP4WVQNra6WiHCR7KakZs1NpvE5iHHhkMOPPWwUu2dTqDNVa7WwJAI/K1jZ1Rk5HAk23hw4RHD0UvbVY27GvM6Agx/wDXNL8ozZXrUX0N2iA5sTlET7nVVXbYI3C12blcX/wugzFVBJ8lw9Be/dZUDUcb08syXEkT2hTU67FlKntOlT3XOJdbM6Zg9OgWDtr5zkoy50x369FefgKZO9RH/wACPcLp4DYj3tilSLRzgAfgopJ8RQXPRx24aq4E5wHk3GotoJWzZ+xcRiX5XFriNAJt1d0XssD4JLodVqujk1oaexMn5L2Gztm08O3LTaGjjzPUnUrcw6TJP8uEbENPJ/lwjibC8HUaID6jM9S13QQ3o0aCF6YBFK68McYKkb0YpKkERFMyEREAREQBERAQpUIgCIpQEIilAQhUqEBzto7Fo4i9RgLogO0I9QvK7Q8Dut5VY20Dh92/he8ULXy6XFk5kiuWKEu0fMcXsqtSO/doPxZSRHpp6qvRpuqhwbTDmjl8re6+qOYCtZwzeS0X8Yt3EuCh6RX2fMWbOey+WoBrEH6kWW9uArHSk4jhZv1zL6OMOOSkURyRfGK/yH6Rez57R2HiHH4ABzJA+hK6VLwlnH9xxaebHH5hwXsgwLIBXQ+PxR75Jx00EcPZ/hqlTEFuczMuAJ/wuxToBvBbVK24YYQXCLlFLogBSiK0kEREAREQBERAEREAREQEBSiICFKIgCIiAhSiICApREAREQBQp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410" name="AutoShape 18" descr="data:image/jpeg;base64,/9j/4AAQSkZJRgABAQAAAQABAAD/2wCEAAkGBxQQEhUQEhIUFRUVFxcVFhUYFBQWFxcYGBQYFxgZGBwYHCggGBslGxcYITEiJikrLi8uGB8zODMsNygtLisBCgoKDg0OGxAQGywkICQsLCwsLSwsLCwsLCwsLCwsLCwsLCwsLCwsLCwsLCwsLCwsLCwsLCwsLCwsLCwsLCwsLP/AABEIAOEA4QMBIgACEQEDEQH/xAAcAAEAAgMBAQEAAAAAAAAAAAAAAQQCAwUGBwj/xAA4EAABAwIDBgQFAwMFAQEAAAABAAIRAyEEEjEFIkFRYXEGE4GRMqGxwdFCUvAUI+EHM2JygpLx/8QAGgEBAAIDAQAAAAAAAAAAAAAAAAIDAQQFBv/EACoRAAICAQQCAgECBwAAAAAAAAABAhEDBBIhMUFRBRMyFMEiI2FxgZGx/9oADAMBAAIRAxEAPwD7iihEBKKEQEooRASihEBKKEQEooRASihEBKKEQEoqWO2nSoCalRrek39l47a/j0HNToAh37jwHMdVRk1GOHDfJXPJGPZ7inXa5xaHAlsSOU6Sty+bf6b41z8RUDiZcwm+tnW+pX0hZwZfshuGKe+NkooUq4sCKEQEooRASihEBKKFKAIiIAiIgCIiAIiIAiIgCIiAKChK81tbxdTpVqdBkPc57WvINmgmD3KryZY41cmRlJR7PR1KgaCSQALkngvG7Y8cMaHso7xkNa7hxzH0t7rzXjTxa7EONGiSKLTBInfPXp0XlxWc1wZGkQO4n7rmanWyb24/9mpl1DuolvaGMdVOZzyXE2Jm88+S01WiQIuTc6W497wpa0EQeci51WxwYBJzOI67p7WkLRijUOj4a2kKGJp1C6GyQ8n9pX2HDV21Gtewy1wBB6FfAcfUpsLW5XAEXM3kd+6+i/6Z7WL8+HcSQBmZPAcR8wuhpMrhLY/Jt6ee17We/RQFK6puhERAEREAREQBERAFClEBClQpQBERAEREARFCAStdfENZBcQJIaJ4kmAFp2lj2UGGpUMAe5PIL5Zt7xBUxdYOacrKZlvQjTuZhamp1ccPHbKcuZQ/uep8eeIjTH9NSO8fjcP0g8O5XzRta7ncrXvebfRXNo1zWe57nS+o7XQAzy5LD+mDWua54zOg2mBE+/yXFy5ZZpubNHJNzlZooE5pA0AP0W2vVBGZzZLiBN5gAnnp+FhXpubugg5TEzqePp3Wqu1wY1zhfNEeh+VlCPLKzMweIaP5CNa1ocC+ZEToNIWHlPtlpudmGYbsDUjU2/8A1bGYW+Zxl0xlnT8rZjFE0jn4lr8jXm+UkGLnoYXp/AVc0sVTe8w0teXGYAGU6/JcPFVrlrTGbhHErLDuNM5na6NbPLiVZe2mS3VyffqbpAI43WS53h+sX4ai86mm0/JdFdqLtJnSTtBQpRZMhERAEREAREQBQiIAiIgClQpQEKVCIAqe1toNw9J1V2g0HM8Ap2pjm0KbqruAsOZ4BfOdqbbdiKTW1DYPc7XXkOw/C0dXq44VtX5VwUZsygq8lXbO16mIBD3anMG8BaAO64r2loayCDqZHO6sU6Wcl5nK3WNDyErLFEVd7Q8+FufsFwN0pPdJ8nObb5ZWw1IBxqEiBYDlzVau8SXNmx5k2XRdh2tYG1NdTDrSb39IHotD6jabCaYj93ExwurqpJA0FrWkOdMuAdGnSeuixyh8tLjBvpcZd77R6rRiqheA8/psT0PL+cSo2ayS54NhpeLC/wBcvsrIRsyjqVMRA3L5bG8Ae6p4urmEMvUNgdCfeyrvqVKz/LpjNxc7g1XvJo4dpuTUI+Mm/YcgtgmYYXCsof3KzgX89QOgn6rXQYape+k5jWk3cQZPEwOSrVsUylvAGo6NXX9hoFb2bRe5gMNAO9FhE3iFhow0fYfCGIz4Wn/xGQdm2XaXlPBG0A5ooNbAY0lzubi68dLx6L1a62CW6COjilcUSihFcWEoiIAiIgCIiAIiIAoUogIUoiAKCi814u2wKIbTa4hzrmNcqqz5o4oOciM5qCtnG8d7SL3jDtNmm/Uxf2XlqxYRk0ANnameM81axFaSahOZzyZJ1gRbuqNRgF268R+F5jLkeWbm/P8Aw5U5OUmzbWJp7o+EEieffuq2KpvIBECb5TZbKs+YZkBrt4+ugVXF+YZcBmFojW/IarNWzDGOrZePL6fMKnUxZcZHwgSTFvX1W8YEVQ2rVLg0C7IykkGPso2hjmMsdBZlEEEd3Ra/JbKjZmrKVJ2ecoe4GxAaTPPsr7NjOyBgdlbq52rzxIAGmupXJq4p7gGl2UaBjRAAJWNfEwBTDnQ06TqeZVm1okkdyoWUGZKbwwcZ3nE8zzXMGMpAGC99TXNlAuSBA1PoFSpUszS91hoOZhZNysEtJaTN5vCmkySRcFBgINV2Xm0bzuxvAVzH7UpgABr+2aB6wvPNw1T4gDB/UY91sczLrDj349lhpsxR7Twt4uGFLqlSnYtysa3nNy468l0n/wCqTyd2i0DrK+fYXCvdvPkN9lur4Vk3a+TexOWP51Uo5JwW1MmpyiqTPqHhzx957nef5dNjQLjMS5x0AHofkvX4La9Gt/t1WnpMH2N18WbgKcnKwgG4Gd1vmtzHtbZs9pJP1VuPVTj3ySjqZR4fJ9xUr594Gx1d9UMzuLACXNdcNEWgnrC+gBb+HL9kbo3Mc96slERXEwiIgCIiAIihAFKhEBoxeLbSALzALg0dzovmviSsateq6dHZRJ/bIXZ8fYsl7KIuBDiPqfZeOrvLjBmOF+C8/wDJaj7JPEukzn6nJb2+jdmAaKZ4XLhzP8CqFhLxIsLzwMc/koqVZOXXkOPRZ0KZZvG7jYDgL/MrWjjTZr0MU5zyS4hpHMzAOkxx6aqKTywQAQJu91nH/qNRos61VokjUXnrpPfgqdJxrb1wybn93QT9VsLHySowxlXzHZRIaBeOQ4fRUHtbOaIPPkuk+qADkAAGsXJ7k8tVpoO85xGUuayC6PpbVWJJMkirhsAXbz3BrdQNXO/A6rB9OkDanJ4kkmFbxGJ8w5bgzygtbx+SrY/fyila+WL+/wB1PskV8lSpZrZIkToAOc8Aszst0gGKhEktb/nULouc2jTFKZA1PEu5qia72NzwWtNg6LGdISzFlSvVJJzgsgaaGNNFuwOyQWh9WoWudBaABI5Ezx6Lds1we7zKoDmMBABElzj9h9VuxDmBxILxbiZjoCbqRIluDObK6ruamAZI5RwW13xgTmgTlAMxoPqsdkUnVyRSgay90x6c1bpYf+m0Y9zjcvyzPsqn2RaMWUX1AS/dHIfFHKVYpsAAYLaeg4+pWDq73w7JF/1GJXU8K0vNxdO0gPva26CSfl9FHt0iFW0j6H4X2UMPS/5Phzvaw9PuV2lAUruQioxSR1YqlSCKFKmZCIiAIiIAoUogIWFeqGNzOMAakrNcDxriSzDw0SXOAjoAT9gq82T64OXojOW2LZ4vxRiC7E1XN3gCBINoyyL+i5NGhmgvOUTEgw430H5Q1JhhgD4nxwtJPt9lVdi5OfL0YIsG6e5XmK3zcn5OS+W2WnvmzWNNQASRozhc81hTI5kxYu0AJN4tZYBxDWtiM14HM81LqoswjWwaOf8ALrcjGiaRorUc7/LaS0AS43NuXc/lWq7+UQLaWtw6KX4fKDBEuMl32joFzMfiwIymQOBse/VTT4MoPxZecjQJPS0deitGuKbQ1tgOI0mLrVs5hpAnJvvu4wbA3jl37qKppucZJAaBYQAXE8vRTiSiY7RqF9OJIfrPIcB/PstWx8AHM82pULTO6GwbaGZCr4yrMkOcSbCY5rpOwFKm0NdUeYGggD6I+w+zGphaWaRmqkSYcRHQ8JVLHY15Ds4Gh3SJssMTimMljZvBDpkkRb5q1s7ZD3jPWORvARvEduCUKNWK2jkaygxoloAgAG8Xj1W7CbLzf3MUY5U5uRqZ/Cu0K7KM5KbRzcRJI6k3WqlgaT256mdpJJDQ4gRNrH3RsNlr+pa0Zae4DoI4FZ1cVu5ZtERN1WZQpNcS4vMAEEu4HstT/JaZAJJMCXGCeCqbIMyNfPZsy0XMWHP1X0PwLszI3zSLkQOYHGepMewXz+nm0DcojQRJ9F9h2DhfKoU2HUNE94v81dpIb8lvwW6aNyv0dCFKIuwdAKFKIAiIgIUqFKAhEUoCCvD+Oq5dVbSmAGzPcmfk1e4K+WeLMSQ983eXOa0ToJuen+Vz/kZVir2a2qf8FHExNYeXkDsoPckgcz/IVTAUzWcWgHKIvwHTqVUxNEndYc0nKTHw34/zgvTYTD5GAN5BcyETSSKz3tptc7TLrz7LXQDj/cc0AmwHED8rfVph7wCNLm9jylUtp4sMsNTr2VtmTXjMQGyHO7Rw4T1XNw9EuqZnyQy9gTJ/TH1WGPq3zMb6wSfdXNl1/LpnNLnuOguY4KUSSNzhUqmPgHFzpHsNVo/pGjdBL4uT8I6CJ73VwtztcXy2OHGOsrnjf3MO0kmx/h9VPgkbBSpioxxbEEkwbWE39lorCriXk0mnKJvwhXqOz6dBmatnqHUtaLD/AAsa23mWZTaA3kAVmjNIYSvh8M3MSKlQcToOwOiirtptV0k5e3H8LThxSdmfUZml1jBjh0hbqRwk2pMOXUgfLujIs3YPK+Kz2iP0tJtb9RH0WeIxVOSXx6Eie61tp0a5c7+4GiAIfYGJNj6LPD4SjTMBmbk4kut66Kpsiyu3GQ3+2yS47oA5Wnp3WbcIQRVq3cdAL5e/U/ZW6+0A4hjDvaBotP4Whjamrw0cgZI/9R9lB+iLPVeDtims8VXfA0z/ANiDYDoOK+lNC4fhPOaDHVGtaYsGjKMvAxwXcXX0uNQhfs6OGCjElERbJaEREAREQEIiIAiKUBpxVYMY554An5L43tnFue+o6buMW5Svo/jjG+Vh8vF/0EE/ZfLq78tssl/PhOg6Li/IZN2RQXg0dTK5JGvZmHBeHSYuYP1XbxeIFNpP8gcVhRoZYj1P2XO244vysBAJtHc29VR0ig0YWs94c5jSS82kgANHM6C65u0XNDwHOL3RBDRaeh1KubSxDmUwymMrBu5jbMeg4qdnbBLR5lRxbUdeDwHN3Ltqsuoq2xRVb5joDW5RIA6d/wDKt4zaIp7jbOmC70C6mGdTpCxLzN3EfQaKp5lNrszKTQSSczt58876Kr9TFPqxZpw+CqVhLnZGc3ENLuwJst+BrhrhSoMdDTvOLd1p5kjU9FpFcl9gXE6DietldqMLv9ypkGmRoBPYlZWofolvopVqjTcMdU6/CNeC019kefVboxpbJaTJMGwjX14LfUrMYbm+mUCR0+y2GpWgHI4C+pa209TKzHLLsjvZao4VlES5wbAjKwZW9JtquVtFrMS5tNtJwJdeo11g0azA4rPEOkxUnQHKDc+ugFlVxFcEZJLf+pj35qUXJuzCbLeIwlNjQCyGs/a+T/6yn5lVDjWVh5VMQBcubYME3JP5TDiqwS3TWcwBPWFbZtJ9Oc9Ox+IgA9N4t+6nbYJwzKVFpyS4utmPxE8I5L0fhjw8+vUFWsHCm02a4QXntwb9Vwtn02VXjyWtLybA2jqOC+qeH8IWMDXOzHn9h0Vunx758otww3StnaoMgLaoCldlHRIRSiAhFKICEUogCKEQEooRAeV/1AnymQYMn2gSvnbKJNYuOjTA5uPE+y9548pvdlAmA0kdTN/XReKZTcaki5jdHouBqpXqZf4Odnf8xlhri2XHv2H8+qrUNnDN59W5PwzMNEchckz6LoMw5Y3M65As2xE9eca+gVTzy45nkFztGkT6kfQLWy5PRUzDEOa12ZrQHRZxuRbgf0dgubiKxJG8dBK3YquGOubuBtE9OKpPrWNxGukKuKcuWZNvmtDYjhrxJ9Oq208KIDnu6lo4d1rpUYG+8B2oAAMW+t1qdUDZJMu5EwB6cbXVmygWq+LFOQ3dDr6XPP8AnVUBUdXOVhgcXHhz79uixw1NtV3mVj/baSAJu8/hdJuP3AG02imTYGGtgcRxJ6qxQpCjdRLKbctN0O0l1y7rPBUcRi96HHgQT9VTxWKgw0X+GBJcSLceC2UcEAc9beJ/SCQ1s291OMa5FezAU31A1wgajeJGaeXSfqodQLRmcBlBuAQdLX6SrGJcG73mFzNCYgjv+VVxOMkEtEOiB17jSApxi/BmjCpiSTMFzjwAkm/RbqGErOILmhg45iPoJPOy2sxFNohoAgAZmw1x7nj6qpXquP6vzr81OmKPRbMxlPCGQwHhmHwn8H8L2uw/GuGcQ15NMnidP8L5VQqE2IIboQePvxWo/wDEt9Rf3UseSWN8Eo5JR6P0bTeHCQQQbgi4KzXxrwX4xfgyKVaTRcY1ksPMfhfXsJimVWioxwc0ixBXTxZo5F/U3seVTRvRQpVxYEREAREQBEUICVCKUBWxuEbVaWPEg+46jkV852xs/wAiu4TmmA2DBMi8xyj5r6XWflaXcgT7L5vjqpc4vMyZMxBA5dlyPlHGNcc/samqql7OdVvcE24cOgErmYms4l2YAG+9At3IV/GuBOUSOJgTc3/C4uMJAyuJbmtmAnlwXGjyzSKdTM4hxa4wYHULbhqOfeDLNtDjlErX/TmRFSRN5BbFiZPzUV8WyMtOo4x+nLAde8nqt2EUTRuq4tzHb+WY3QIgnmSOX3VbCUf6mpmJIYIDiTGYjgIVfEVBUc2RDRvOLeXABbK+JZIDNxsGxlwEch1VyRNHXxTqbd0UafCTwA7i5K4mIxjnuyjeIsBw6aWDVg+qXDc105difmt9HEDDgtY/M5xl7oiTwA6BIpLkUW8PQZTBc57zUPxFuX5SNFWe+b+ZqbSDf8X+iq1MSXOOWS65sOnyVWn5mWINrSfupbb5FF/ziwOLr2gt5zoOsrbgWik0SIqG8yd2dGi+iwpYMETUrXGgY0WPUnVYVtnwMwqF0XcPhMdCpWuhwZf1Yf8AGQ6eJA48jqtdOu1gm5dcSbReBHWFhhq9FkRTEjQukmfVXW43zLuIzDQ/ZZYZWZWc4/dYQQN7Q8lcAz25X6LFjS4FsAgXNtFFswyvheonnJMD2X1r/TbZFSnT895c1rxusk7w/cQfkvEeDdjjF4gUw2KTN58cYIgE8ST919upsygAcBCv02HdLe/Bfp8fO5mSlEXTNwIiIAiIgCIiAhERAasU6GOJBIgyBqbLxGI2cXGAQGTIiZjkea94QvL4uhke5s2BtGsG4XN+Qgmk30U5kqtnDq+HQ67qh7CAtB8P4f8AW4u7/wCF0sU8t0+k/dc+s4k5mg5v2kxPUcJXJ3Qi+EaLkl0ilitiYVrCQ0n/ANFcDEYOhTv5Ygf8ibcx0Xcq5nWyECbmQD8iuVim+VLmzUpn9I1Hy0WfsbMfYylnoOMZGiBwE/cLS2vRacrmRrvSA0wYsrY2cKgltJw4jeys9Qb+y04/Z36H5RxaRMTxHRWKddktxpOLDWlnlNdnsHgST+Cue/FgOh9JrXAAaWPUcFtrYCrRkNbqJm5PoRolCKlqjYy/qd9AFapJ9ErNNSkRNSmTk/UAb9YU08dS/a4nm5x+0LaMPvRRzP5t5f4R+yKpJLqevDl6opezFmghhIMuLTeJ0v07hb3PYWuh8bpGWL6aSpOwnXDJaYEz1K20tgVmDPLXFtw2b6WPWJ0Wdy9izB+IBH9yicvAlsdhMLJuHoQJBBJkQ4iBwn69ilEYokt8skjnugHrNlYZsd9QzXqgO/aJJ9SfwlmDU2mx26wvgXcBvE+toWeDwtTEOFKhTdY6D6uPDuVtdV8sZGMygcTp3JOq95/p9sirPnncYel6h5wdG9VnGnOVIzCO+VHovB/h8YKjlMGo7ee4c+Q6Bd9ApXahFRVI6KSSpBERSMhERAEUKUAUIpQEIilAQvN+K6JAFQSRoRBNxpppxXpEKo1GFZoOLIZIKcaPmzMS141DQNDrf11WgvyyASXH0B6wPqvW+I/D3nb9ENa/Q8A4e2q85X8N4yHOLQYFg14LvT8SuDk0ebHKqteznzwTTqrObXJO8DJGrWwfrxVRjw4kUxc6m4IvfoFnTqupT5jXB8fCWFrxfUyFt/3G5mvi9uRtxVHXDKSnjqLhvNe4AEHLMX4hpPBV6JdUN25IvLm6O046q1mLd6oLcIMtP4WVQNra6WiHCR7KakZs1NpvE5iHHhkMOPPWwUu2dTqDNVa7WwJAI/K1jZ1Rk5HAk23hw4RHD0UvbVY27GvM6Agx/wDXNL8ozZXrUX0N2iA5sTlET7nVVXbYI3C12blcX/wugzFVBJ8lw9Be/dZUDUcb08syXEkT2hTU67FlKntOlT3XOJdbM6Zg9OgWDtr5zkoy50x369FefgKZO9RH/wACPcLp4DYj3tilSLRzgAfgopJ8RQXPRx24aq4E5wHk3GotoJWzZ+xcRiX5XFriNAJt1d0XssD4JLodVqujk1oaexMn5L2Gztm08O3LTaGjjzPUnUrcw6TJP8uEbENPJ/lwjibC8HUaID6jM9S13QQ3o0aCF6YBFK68McYKkb0YpKkERFMyEREAREQBERAQpUIgCIpQEIilAQhUqEBzto7Fo4i9RgLogO0I9QvK7Q8Dut5VY20Dh92/he8ULXy6XFk5kiuWKEu0fMcXsqtSO/doPxZSRHpp6qvRpuqhwbTDmjl8re6+qOYCtZwzeS0X8Yt3EuCh6RX2fMWbOey+WoBrEH6kWW9uArHSk4jhZv1zL6OMOOSkURyRfGK/yH6Rez57R2HiHH4ABzJA+hK6VLwlnH9xxaebHH5hwXsgwLIBXQ+PxR75Jx00EcPZ/hqlTEFuczMuAJ/wuxToBvBbVK24YYQXCLlFLogBSiK0kEREAREQBERAEREAREQEBSiICFKIgCIiAhSiICApREAREQBQp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9412" name="Picture 20" descr="https://encrypted-tbn2.gstatic.com/images?q=tbn:ANd9GcTwaQWbjlp5qcaRHvg7SVhHWgVgPOGYoAncHIs_OkLdVH9K31bll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653136"/>
            <a:ext cx="2381250" cy="1924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1470025"/>
          </a:xfrm>
        </p:spPr>
        <p:txBody>
          <a:bodyPr>
            <a:normAutofit/>
          </a:bodyPr>
          <a:lstStyle/>
          <a:p>
            <a:r>
              <a:rPr lang="en-GB" sz="5400" u="sng" dirty="0">
                <a:solidFill>
                  <a:srgbClr val="FF0000"/>
                </a:solidFill>
                <a:latin typeface="Arial Rounded MT Bold" pitchFamily="34" charset="0"/>
              </a:rPr>
              <a:t>EDIBLE ROOTS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Arial Rounded MT Bold" pitchFamily="34" charset="0"/>
              </a:rPr>
              <a:t>carrots</a:t>
            </a:r>
          </a:p>
        </p:txBody>
      </p:sp>
      <p:pic>
        <p:nvPicPr>
          <p:cNvPr id="4100" name="Picture 4" descr="https://encrypted-tbn0.gstatic.com/images?q=tbn:ANd9GcTOgwwiNlEjJe_FJtbfGOb0EC9G6WzyxEscOg0UlRoplDXIJReA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888432" cy="3240361"/>
          </a:xfrm>
          <a:prstGeom prst="rect">
            <a:avLst/>
          </a:prstGeom>
          <a:noFill/>
        </p:spPr>
      </p:pic>
      <p:sp>
        <p:nvSpPr>
          <p:cNvPr id="4102" name="AutoShape 6" descr="data:image/jpeg;base64,/9j/4AAQSkZJRgABAQAAAQABAAD/2wCEAAkGBhQSERQSExIWExUWGBgXGBgYGBsYFxgYHxgaGBoaGBgcHCYfGhojHhgYHzAgJCctLC0tFyAxNTAqNSYrLCkBCQoKDgwOGg8PGiokHiQqKiwuLCwqKSksLCwwLCwqKiwwLCktLCwvLCwsLCwqLCwsLCwsLCwvLCwqLywpLCwpLP/AABEIAOUAwQMBIgACEQEDEQH/xAAbAAABBQEBAAAAAAAAAAAAAAAAAgMEBQYBB//EAD0QAAIBAwIEBAQEBQMDBAMAAAECEQADIRIxBCJBUQUTYXEGMoGRFEKhsSNSwdHhYpLwctLxFTNTYxay4v/EABsBAAIDAQEBAAAAAAAAAAAAAAABAgQFAwYH/8QANhEAAQMCAwYEAwcFAQAAAAAAAQACEQMhBDFBBRJRYXGBE5HB8CKhsRQjMjNC0eEGJFJi8ZL/2gAMAwEAAhEDEQA/AIFFFFbi+coooooQiiiihCKKK6qyQBucUkLlFa/4g4wcC1vhrCWwyorXHKKzOx6EkfL/AHqj4lDxfEN+HsadUEW1zGBJ6ACZPYTXNr5vorNWgGHcBl0xEfTpkqyirbiPhfiEa0hQa7urQuoE8u85gfekv8McSCgNlgbhhQYBJiYOcGMwalvt4qHgVf8AE+Xviquip3G+B37Kq1y0yB8LO89iNwfQ0cb4Jfsx5ll01YEjc9sdfSnvDiomk8TLTbkoNFXvifwhftIr6GYeWLlw6YFvupk5IGT2qL/+NcT5fm+S2jTq6Tp/m0zMfSoio03lTdhqrTBafJVlFFFdFwRRRRQhFFFFCEUUUUIRRRRQhFFFFCEUUUUIRRRRQhFKtvBBG4IP2pNFJC2PxBYt8bcTibV+yupVFxbjhGUjrByRGMdvWlWb3DH8bZsXUs+Z5Yts5IUqPnUNvBM46g1jJpy9YZY1KVkBhIiQdiO49a4+HaJV/wC1y4v3RJz8iO2c9Vs+JuWQ3hpt30YWmCMZ0xDKSxByq4O/cVXjxfV4j/7v8H8ULmTCbxq/2iJ7VmK6okxTFIBRdjHONhFwfIQtLb8WRvED5tyeG/ENcg5SYIViO0hfpTniniJt2uIttxY4lrrAoFYstuH1a9RwGxAC1ReMeFtw91rLkFlCkxtlQ3X3qFQKYMEIdiXs3mOF5PHWxH7cFr/iW+vEot5eKUKtlAbRZtZuAnUNHfO/pU65xdoo3nXrTqtnTavI+niDgfw2RTJEyMiO+9YKil4NolT+2neLt25zz+nvqiiiiu6z0UUUUIRRRRQhFFFFCEUUUUIRRRRQhFFFFCEUUUUkIoqfxHhTWxbcjzEdBclZjTMEExykHB96V41wKoyvbnyrq60ncCSGQnupBH2qO8F1NJwBJ09yrC7wwTwxXAGq9fILddKggCe0gn61K+Lk18LwXEDY2vLJ9QBA/wD2pHgnE2r/AAj8HdurZYP5lp3ws9VJ6df93pUnjPFuGTgzwJY3Si6luJ8pvEsYH+kTE9QTXC4d3+S0wGGmbgAsH/oGY7381xvgZApHnnzWteZaUAc0KGae2TA69c1C8N8JtW+GTi7ytc8y4EtoraBgwWZoJ3BwO3rhJ+Lm8zhboTmsJoMnDjY9MY9/0otfGDqrILNor5hu2wwJ8piSeXIkAk79ftRFTVQL8KDIt2J4GTPceSt/GPA/xPit1DIUIrtp3IFtRCziSYH3qp8e8Et21ssqtae4xVrTOtxlEwGkbT2NIPxjdPELxBVC3li0wjldczqzuZ6dqj3fFrJuWmThUtqjh2AYktB+WThR6RTa14jkEValB4cRmXE35kHhpfUd1N8f+F7djztHEBmtFJtssNpc8sGeZgIJgVFb4Q4rSD5JkidIZS4HcpMxSLXifm8cOIdCwN0XCoGo6QQYHeAP0rUfibaLx3G27/muwCqdJGjWYUS25GMDoopFz2gBDKVCsXOAgCcjoJM3mbQICwJFcraO9nhOH4W1xFpbrOWuuDJZEaBy5HMQBv2NVHDfCN66huIAsy1u2xi5cQdUXqAI966ioMyqr8I4GG3MXGosD6qiorpFcroqiKKKKaEUUUUIRRRRQhFFFFCEUVZeC+HLc8y5dLC1aXU+n5jJhVX1J69gafueHJxN2ODtuqi3qcXGELG51dttzvNQLwDC7Cg4tBGuQ1Kql4dipYKxUYJgwD0k7CtNa8F4QeTZY3mu30RlcQEUtIHLuQCM/wBKfbiRf4AjhibJshjesgkh0MEuJydp9MjtMGz8R3UsLbKWwyjQl4iXRD0WOoB36A1wfU7X7++ivU6VOmb3BAMxI5jlwvEclceFeJWk4W0xuJNlL9q5ZJzc1EFQF6qSBnsTWa8a8WF8IFtLZt2wVRFzuZYkkCelQg4RuUliNjsPt1H2qOzk7mkxpJ3hl70/e65VsS5zNztblEX7ZC2qdtKCDMT0kxSkvhSI2G+AZP16enao9FdXUg6d7LgqgqREJ5uIycSD0P8Ajb6Uq5xCmAVOBHzf/wA+lR6e4exrnmVYUkajGqPyr3bsPSomlTaJNo5wpNc9xgarnnAfKoHqcn+36Us3wV5hqM+0D6Uw8AxIPtXKAxjwHDzkz55pFzmmCrTwnxtuHcPbgEBlOoagynJBiD0G1PeIeMG9bWyq27VlW1FbYbc41NqMneqWnLd2AcCc59xBpOo7t2e/P39F0biHRuE29/snnZnOqS5EYY6jA291rR8V8Q2XvLxZtXhdQLyyBa1AQM/MF6x1+9ZKnLb9GJj9ux/53NN1Mge5jVOniC2w1v3GRWpu+CrCIyG7xnFDzAJ0pZVjOoxuYk/T75vxDg/KuvbDrc0mCyzpJ6xPY4+lXPhnxXesgo7Nct+WyLBAKzsVaOkbf1q88D/Doq8JbUX2uLq4i6G0qqRLc+8CYjHvJioh5bfMK4aVKvAaYPPPkLZybzoOCwNFS/FVtC9cFkk29R0TvH9t/pFRKsgystzd0kIooopqKKKKKEIooooQr74R4+0r3LN8xavpoY/ykGVM9OufUVfeEeE8Vwd0LaVXtNcBa7CgG2MHUTkCJPadprB1LTj20eWXcL/KDyn3WYqtVpkmRlqr+HxIYAHC4yIMHmOn8qf45x1tuIuHh4sqdSnSTpcSZbGwYfliMetVV1sBZmJ9sxgfb9aQ7SSYjfHapH4om3bU6dGYYKJhiCQSMttgnauNao2gGudJvYdkmNdiHOiBryz8gotFPjgjoLE7dPzfUAY6/amKtU6zKg+Eqo+m5mYRFFP8Hch50q+DysCQcR0IzkQZ3ot8OXPKR7bCZgZ79Y964vxdNlTw3cJXVuGe6nvjjCjs0CTsKc4XmcpB+QkHp6gn7fffFJdNwfUGnfCXa24UMgDcpa4YVF3k9WziPWuG0S52HduXVjANb443s0/Y4cxqddiwKkEHO7E+5Hv0pnjEGoldu0bek7HEVJ8QfUwyoBPScntMxA/znFI4zSLawoBjLHq05CjoBmTFZWCrOa5pJz/SOF8+/fjZXMVSDg4AZXk+nuOChUUMetSr9xn0qQJ0ALoUDVAgHG/WTuY9K3a+JbRLQ7VZdLDuqgkaKLRT1/htIBmQeo2Hv+v2pu2hJAG52FdWVWPbvNNlydTc07pF11LhGxIq04DxXR5iIdK3VVbhIBOmebT/ACmCf+RVaLek842IxMGN/wBsfWi5cAclV0gMSFktAnAkgE49BVbfp1XkMPxD55e/orLRUpNDzkbL0R+E5gtq1w6cCigtdbS/mLEtmdQOY6GRv0rL+MePWgjcPwlsJaPzOwl7n1OQP19qgJ4g3k+QHC2i+tlxqmOpxqGB9qrjU6TQTf315rviMVLYYInp5Dg1coooq0sxFFFFNCKKKKEIooopITd6cFenTuKsvDrdrydMNKks2DAYnUNusZgdKYscLrYqrKT0zuew9T2MVJv2HtLGphnmWYg+qzH1/pWFtUscxpDryLStrZwcC4Ftoz/dFsm45E6RkkkRtkyen+YqC4EmP2j9KseHNteYmTzPokEdlE/09BUHjIUkuPL2IBk77ZOfrUdnVN1xgbrYy5jPn106ZKOLplwH6nT8tOXr1SPDxF1S4ZoJCacsWbAED7VZ3rBErbQ8ssQRttMZ39PSmeH4JCJL520j5g3YruRBBmajedpfSWZWBIDDcE6TmTsQATv+4NTGlrsRvM+KBeZi3ll753cK0+AGu+G6VxOjzFthizESYGIx1ncTHbFTbVi1pBVteoYidaj/AFASBsc1EvvLh0GqIACxJzvjr9xmaQx8h2B6HMHf3J/8Zp+NWq0HUwchla47cLckvCo0qjXxmY6HuneFvBGIYa9JMJG508udtvTH0rnE+Ja1Cpi2AMDaep95J/rRYVQVeZEyBsSQA0df+Cn/ABPhEQax1liFAVW25lB6SQCRtFc6b6VCs0xIgefTim5lSvSeJgyfc8FU3UJgj2IOxB/rVwhAsowtFQBpWSJgDScEyAT9xFVHgvOCbzeXmATlZAkywyBE9N6sOKthCpQEA42noROIJG+T6d6s7ReysWbsk3tp8unFcsJTfRDw+w4++q5plCzHOIAAiImfQfqdh1pPBoYZlIlRJE5gbx/janLviKwbdtNJIE4k6Ywc7SdRpHB3kAKtIJyGnaM7bZ2+tSpmocM5wAiR8PL31PJcHhrazQTeMzOfvsnuHKvBblKSYyfrtt6d/Sqy6f4jaG1qWLat5HQD02qxF0hwLTkSZ1TDd8j8sZG25pHFcAUXXqGk/KT+bvpjoOsxXPZ26K5MxawPCZt7yXfFh3gZTe5Hlfn75KHNFd09jOJxkVyvSggiQsAggwUUUUVJJFFFFCEUUUUIRT3D8Wc241IcsIyIGCpjB7n+1M0l19JNVcTRFVkHQzr6XVjD1TSdPERp62T1qzBcAEE84jppz8xzNOLdBQpOfXMiIIJjc+sfWmOH4whTggEMCsxONgev06ik8JaGsm5I8swyHNwQASJXLT7da89U3aUh1yCCDxHCCt5ofVEjIiCOeht7hWVnwxXBVjDBpmYAzohh+YExI9qreO4hg62iC/ckfLnC6okAxP132qeviOgroAlZ1mBn/TI3JGCeh9ZiBxHClWJUnSTI1GTp7GMGMgVDD0nVqrg7K8ZfKfPop1ago0m8bZz848lJuyjq2C5UMQD6xE/QH9Ke4MgnWoLbmCJA2yRHvvvFVvGLFpLjEMnmBNBIzu5foRHKKn37rKAoIXGkEbhcE5/mk79B0qL3n8AFyN3rGXdSFLJ5Np3unHso/G6rdw21VUYBSIJ0hN8CMEjHYRTPFzqQsRbW4YVw069KwZVtxtnrT1yGVZ3XC+i4xO8Aic9zSeJLXTaUmBbnSMDcgnpvjYV3fhalKkHmdQeXD3cLnTxNKrULB1HM++inWuJW1AC5A0xEF3MZHdVnJge1MBjcUBiC6EOjfymeZApwViY7E13xBjqjIMy3rgGPec/Woxp4PAHEU/FcY4c448tFzxWNGHd4bR17+5T2gaXMiBzRksTOT7QZ69PWuWruvlI2/MMj69JmOopPAWNTBGcoD8zyRC7mPXBH1pHhNybbMAAZIfGXUS2TAicZzsajWJw7t2MjI4gHPKylTZ47N+ZkQeEi4zurbjAotFriwUgeoEyu2SDsT0PvVd4L4fr1NdIMHVpyAIP5ozAwJ2MxXFvySxOrWCGjEgiI2jTHp670JyA6DBc5PWAIVT0KjcjrNQbg67aOsmLDhr0XT7VQ8WJFteel0+9xUfzJgScYnpy9Op/SmktltbwTiCOoDYnO2BBp69f8wEupGASRuuntImCJP996hcOGFpXOFuTpJnVykoQ5JmdvvUab9/4Y+KA3px9R80GmWS6bAlx58OXNOeebaaEKgGFbTgsIx1wOv0pBpFoGJaJ/al16PC0BSBjX3xKwMTWNQwdPfAIoooq4qqKKKKEIoqpt/EtqdLShETIkSekjarL8SsatSx3kRXNtRrrgqxVwtakYe0hOUVBveM2wJBL/APT/AH2pdnxW20c2knYMCs9cdD9KXismJCkcHiA3fLDHQqdYuaXVxkqQQDtgzTnBWmL3rxyXktgDMz0FMCrLh+NdbDqMgGc7AEQTM5P9jWVtSgHMD25yB2J/dXdm4gtcaZygnuFXFjJnuYHYdAe+K5Uc+I2/51PXGY94qK/xDZwASxPYHtOZ2rRYaVFgYCICrHD4nEPL9w35FW/C2A7qrMFBO52H2+gp3xJAHgHVp27DAn64qL4MzXm1adKLBDTkneBiJHWlePcPcUG5aIiZYEFiBuSDOf6T6Vj1MThhjQ8u04fq/wCLepbH2g7Blu5F9SPw9tJSameE8Sbd1SI7HE4PYfzdqyvD+I3bhJLqgJIUARt1OoTmcfrWs8B4XTaVmLM5Ektk5yMDAG2wrrjtoUhRc0gmRGmoT2f/AE7iX1Qd5oi+p9Ezx15ncll0kYiIj6H7/Wo9PfEXCK1tjlWAJlTBxkgx3iKznhvihCppBe38szLTE4nJHqfp2o2ftCm6kGxEABPaf9OYii8vDg4m8ZK9irC7YQWFIclm3ERnIInrHU1QeHcVdvvCqqKIJYkkgdYGM1ornCLoCySRs3X+0elcNoYzDF9MOmxk20UtnbC2gWPLQBIgSde0qsoqC7XkLhypiSGCwCsY67zIjvVZa8dvGRCSJiZGo7gbmMVqtx1FwkLLfsLFsMECeq1vhnCeZqTEGTBxkwN42xUPytEpiFJgDIHt0z6Uv4e8x0W9cAQkSqjMCIlp6GZjtUHxDjGs30tG3KsNQcHAAwZG+MfesvD1sN9reQeltdVoYnZW0BhGAs6mRcaaqXRVavjyGMNBJziN4nepVvj1InIwDBUgwRIx1xW2MRSP6gsF2zsU3Omewn6KRRUX/wBVtYHmKJ7mP3p0cWmOdc7ZGfauge05FVnUKrfxNI7FO0VzUKKchc908FknsFzqeG07xEbgcxH1gdj1rt5kZDqlSGdivRl6REnzGg4gCBvSU4dZi4CsgYxIIMHYwAe9JsNqlU5gNSjUCo1fzDSd57yMmvOr6ek8RxYU8q5gCRBgxjfYb+m/amnLsxZgFy27CCRg4A7GpF1Sbu+SMgwNiI2MbE/akuqoAuqGZQC06xmNOFnTEgR6d6AkVYfD3BXLvE2QSAgVnYKIkAsdLsN5JjPtW9Y4Hbt0HpWV+CrZ8+4dgLZByZJ1iJGw9vrWru7VibQeTUDeAW/sum0MLouSsl8XWgBqQAG5IbMBiBKyAYk/0FZ65dVYYtiD8uIgxiMjMepitJ8SOBpLNCgmRAJO20nBH3rN6BccAak0nUfUnYHoN9ts1o4SfCErP2g0NruDeX0lb/4fEWLeI5R+uf6/rUrim/akeEjkA9BR4kvKw6wawn3qHqvRUwA0Dl6LD3ytoqFHKF06Z3J6z+Wf2Fbfw/5V/wCkY+led6hpUqvMc8xjYHmmeVT29BG9eheHPyD2H7VpbRENb3WTsq+/29Ujxcfw2/6T+1efC+6KCyDSgBMkgNgSpg49x9K9F8SgocdD+1eZ61yInIkT1A26AYAGe1S2b+EpbW/R39FqfhPiNSmVg4JMRM5E/wDJzWrZcVkfhS7JIiDAx6dD7+3pWyZOWqOPtWKv4A/27O/1KxXxfcK6IbTMg46AFt+lU3AoS1vU/wA5UBV6CcbyT32q4+LEBcSRhYHWSxgiKrPD7B89HkNL6QFExEE56YicftWvQtQHRY2Mvij1C9DsjFU3xOFNu2WEwz478kn3GKuLK8tZz4ytkpajfU5H2FZOD/OHf6Lax/5Du31VBY4fWDp0qi6jBGwgAR03JPpHrSeM8SMuqW2ZljIG5OxPWDg4rnBpcEHd3BGYzkYEdN8U5c4fSsMG16hqhWljtJJiAAIgf+d+0ry94Vb4eQDca4AxfeREZMgdI6/SpPiFkebaYKdK7qBt1Eg7DYVItrb1nU+gqZAOoAkgkRA6b9vvTI4jXJEqrypJMtgEkCT1/tTmVECLJ38Wf5l/X+1FVv4J/X7L/eu0boTl3BWfidoXXyAp/MenLtAORk/p600t0ENpKwrY1GAAZMj8sSOuZNO8TckjSDpAJEkQAYgiZMnJz601+FJ5QoEgwdlzjAJH/N/VDJPWUxcsiWcc5GFGdOwJY+kmB9ad8P4bUNSnsxACzI/1dD2pNzhVYczQBysMz8oOczjGAO3cVywGulUgBdiIEmCDM9D0p6JarXfBb6jeeZkIBmcFmP35d/pWivtisx8FXyXvgABdNuIERDOI+k/rWl4hMb15/HfnHsvSbOjwR1Kx3xTaDvaDTokliFkRyn74NQWFu1YQifOdiXMKNKjKgZPzTk+lT/iJm8xAsdIBaM6mIP0jaqocSzs+pSRqC4kmBIYdo2IFbGHH3TVkY4ziH9Vuvhy7qsoZmVHWeld8beEc7cp/Y1D+GDptKoMxIx0MnB9akeOOPLfVtpMxvG1Yrm/fxz9VvMP3Id/r6LFGzqhcuDgQJJjtv1HXYEe9bPwd5toRkFRHXpWNuWgoyCueYbHTMAz2Ocb461svBEHkpEwFAHTbFX9ofgB5rM2UYe4cvVK8WuRbYwcKdt9unrWCa4isBpJJ2UbDpn2Myf8AzW78ZnyngwdJj6iP61jL/hwthcBX08xJJOROCDAJBHLjON6NnRuFG1ruaOXqrD4XLec4MRHKAScf0/zW6/LWE+F1/i5XTGoL7csz6z19YrdE8tUtpfmq3s8zQHUrG/Eq/wAUNpVtK9c7tAgRGO/2qm8JeLtsKMlgZEiIOgyQJMmf0qx+J7n8cHSSoUBiIMTOQCdwDP0qBwt4i5ZVSYDDmPaAMg4M5rWoj7gdFkYgziSf9l6JYPLWb+L7hC2SMEG4w26ae9aG20LvWU+M/E1t+WDl9LFBOJLRkD7VlYETWHdbW0TFB3UfVZ/iQzaHuGNzAI+YTJMDAgjHekIjaRzYBPMSdIA7b5g77V3gjpQs0OX+VZk5mAB0g5NKXhWD6nguxaJkhdI6KDnbf0r0GS8wuqVtczGQ3ykmdeSCAB0EyemIouBTBVSCTghNus5x9o360611UEtpBgdyRABwSCcmT06im+MMquQNUGTnkkAmemf6Uk9FD/Hj/wCMf7T/ANtFWv4df/mb/aP712nIUb8Uw7ywlRBM5loWY6RIjPeoHH8cBpTUIwNJBjTG5O53kYqRaYpci2SS2S+8AScD6nPr0pPEcOlzDSWQwBpiR0IOAem9AgJmSnOFtypJ/mLY5d4GJzBA/QU9dLBA0DSJOpZJMd49hUS/fLaYWSG5V1QWIkSw/lFWCcRC6cL/ADkfMDk4JERtnB36VEqQVx8EvNxyrFlZDDEmMMCAMdiT9a198Y+lYr4Y8QD8Zb0qACjKAGJjBAOnoTpB/wDArcXNqwtoiKgPJb2zXTTjgVgPivN1RJhVEiJGSd++21VT3LsgqCoYGASAQoySAuFMHrmr/wCJL7Je1BSdIXTBIIO5bsRmDUG7xKgMCGuE4RgTALHMqBzTHp+kVrYc/dN6LKxd6zzzKtvg22EXy5LbPJM7gT9jiOlWfxFxHl25KhgSFIOMZM++KzfhF17PEKSCEPIQxAOTJMdh3q2+L77EpbUBjBcrMTmFEdQSDj0qjUpH7W06G/kr9PEf2ZGot5rN3eJbVkESVGTtIkkmM5xW08FINpdJkCRkacbjEnoR1rF3TA1nUC0DI5QdWRPTeMdq1HwfcBU2+p5ht0wQOp6dOk13xzZozwVbZ9TcrX1EJ/x5WNsKASXZVEY/Nkk/lEDJrLXeNJ5dKpzHYmIJM7kzv/erD4l8SV7iqrDSrFWM5LGI09IERnuaqc6tUmSTjA2zifY56TU8HTLKQnW6WPrCpVtpb33Vn4Ko85NM4DasiMiBIHWY/StkzctYPgeJ0XbbsWO05HU9fYTj27Vu+IcJbLnZQWn0Ams/aLT4jea0NnVAKZB0M/L+FhPFALl64ZAgkCJkgbkY/wBI9Kj8IRqUSQuoGd5E/wAsRAPrOPpXbsglwWYNAMf7mBnESSMbx2pt7Hyc03CCAEghRuB0g5n6VstENDViPcXOLucr0dFwayXxNYB4hCUDfwwAcDJc7kjb/FavhbgZFKsGBAIIwDjfNZD4sAbiFUnAt/rJInrGelYuBEViOAK3doO3qE8SFVLA5gIJLAdNIBjPc4BHXAp2xfAuBgRciQsgryiCzLI27E5ztUYcREqFUhAACVI5omAN9upFILMGPMWk6pI3MiBtAUCR1mK3IlefmFY8eyl2JA5dBgRknMz6YJqu4hg2iXLQcgKxGrYLJ3Pt6daePDAAjVpgqCdMgnBO8RuRP+k0LaUQVJgAkZGkSYme8KDikICDJSIXsv3NFT/xlv8Amb7L/wBtdonknCp0RmGo5DRsI/KQZjpjb371L8SBBSGOYVcEscAfoPtFIuKANKONI3MkgfXqeX612w5Ry73FAIGkYLnrPXSemD07U1EKO1sWlW3zatUuTgEbgSDj296TeUFdRJ1NkH5gObtO+cTnbpUh2BJLGZgBfRRJYrjJxmPpUeyS4Zv/AGxJIkCY0zOM+30qSStvhxdF5bkcqskExMRGYPvj3r0e4Rkde1eSvwzaCIgHSCuSQNwX2EAtMnv7VvPCfiJW4Z7lwjXaHMJ+bopjpqOI6VlbRoueA5t9FqbPrNZLXdVnviDiFN++2sjyyg6RqAyIIOqB9M1GVwum6YzMLI1ASc4nTOIJA9KTeYufOYHUHYkQNBJWTvIYjBAjYZ2phVLGNRUhVBLEaWwSST0wMAdRWgxu60N4CFQqOLnF3Epy/wAQ5RQwxJgTmJwGPQbnvjenL/ij3biTp1i2LeJuMSCSDpHeT06b03w3E3bZJTSBGqe8kDqDH7wKS+AbdtPLZijEiD9E6hj1ggY6090EylvGISeGtZgk6wS7iAoBMAcvvmD61L8N4oW+JS/ce4GQ3Cx+YwQZx11FulMcJ5SEkltesiQJ1x8xLA43IEUhrDJAKi22AAVJPMNQk9BB69zTIDpBURIuEm1eDkiBJkGclpaSI2BPvT6HS7aCNBgAldOTBMapK7dOlF22qKFYy0FtsZUdwNxkT36U1xCAsIBggGZnaAQJJiSMxMxiBRmjJS/DuH1G6IY8uskSRp1AABiAQPm2HWtBxnHhvDVL6QSwtsMmAJIj1IC5ON/Ssd4f4m6l2j5YUQ2A2QM6s7sY70HjrqWriszEOwYIMDYhdUCTA6eua41KG+4E6EFdGVd1pA1BTy2SyzKjBgMxUSxA3O5j9sVxuLFuRpGlASwJJk5GCrDEk9tqTfc4RWE6ZkmIMGAI6wPfaojcFqDD8wQsSBGwyW9Z+pMCrHVcltfgTjvMtNbzyZWYnS0n9wcetUviI87irrNyhXKgROrQQokbRg9e9O/A3ECzeD3W0owYFjyj5ZAHfKge9VDuSWIEltWrUYEa9W0ycnpVKnR3cQ9wyIH8/RW6lcuoMYdPY+qWvEOx1CBqaRpGnC7ATkAR37elO2JZ2UBuYENqjcHVqnsCOv8AameHthRrPQyIOTq2j+UE03cYAO5Kwo04nUTnc+/7j6XYVRPcVxClgTKjAMsFD+pxE99jFOuA7bhFiNjmQDkD8zfLjI9KhpZ8y2G1CWkAEAwoIAO2+/3qTw91lY6ckwAB2iBMj5oEz/WkUgm/wJ/4w/7qKV+M9F+woounZMXeIREEBJkNpAJ6RJjrt96jcYmltTqGLbD5twO3qAI9fSpN4gDnJI/MAJJ6gyQY22H3rv4tbl23pDKAQxLE5iIXsJzUgkeCV+FL3SgUNOSBgtCSV9Yg/au8BwmtrSupBYlEDmJBblURgDPU9c094fFq6Li6WdtRAwWypWdJkMG1FY+gq2vLfuiy6garZd9WkE6mZTqPLE/KRgkdelKU4VU/BO50m24UsVIEmSCVGQMJIx3j2qx4fwtvJny4UFVKRmdwANyRFPcFxPHkC4jEhZQC2oaPLm3O0E5Mb96mJxHFtbFxtSkHJIE5QqST2IaCdwdtsRKbSszYDNallKqAbuRCxKoSo6lpXJp3w/wY3EN2zbn8rEn82hrhGTsUQn6RuYqd5F1wVC6yq27TKQDyEgjlgrACg5PbNKV79kcsqNWQMDeROk82UxOBoPfLQqzh/D7lyNK3GHzAKPmABYRqAGcwN5NM8cly2dOh2uEglI0gfzAmZYDvsZnpWlN7i7ba3vFQg1A21USIZWUQo5lDMCNzPUxVHc459Jd4IWVGmAVQcyg9SACDJMAe1NRUW9x72VAezBZWKsRjaBAH8sYbvHqK7xvF6ghxbAUGWjK7nGT1694rt3h3YhjgkAsT+TchVz1iZ/tTti0huM0kleVYyApAk/r36iiyd1Fs3SHYW7jty4A2PKYBJzIgVPPB+XbbdiUFs7r69NiCAfce9MtYdbkKdYaQogYJBjbeT2rq+ZJBAUrp1iCCrSF0xByPmPU5pFMKPbtBTJQQq5yQcgwCOp75G+9dWXZbczqZpJbSZGQJjeYHbFduWkaJONQViSMDJbSsdSIn0613zAjlba45WiJAORznrMDHvTSXSpZQT84JJONJiZP3xjOIrt5OUrJCtzHTtjAgnETtmSc0edqYhszOIwCTqY6AYnETTbXrisDpJX0I0gEgwQJBAgH3ApISrugkWgYUZiJ2wCekj965xV3yjPzRmZyRiYBG2xiu8ZeNsh3YayNJkCIUdP2k5mm7SO6ZUydlG5A2yv8A1dO9MIubDNR+IJfVLadRD6Rk6TBAPaf3NSOK4RSQHB0qJiRH2nJ9PWrFfBLyQXTSAFPMdJYRHykztimF4Nz82xyQDsBsoJEknOfQVLdccgrDcHXIkMcexVdd48oCLOtWYaTAgEEgwfTbFSkuXFJLamZ4jmzHQ4M9SagXbh83KlIOJEk56dIHf3qSLDFrjDUSwUkDEdM+kgD1oIVW4KV5H/1H9aK5+D/+tf0/vRUU4T7cKiZJgqBtLGd423kQSOu2M02XUqJVlUkDSSY1ATv2mfvRYMnUMBtMEhoEgCTiAYnP+mc4qZf8L8t1F24AJ1a1MtoPKdKkxiCQY3NKYzT6KA1xlUW0bSFZfaZmJ3gR36mrQ2AdZXcmQAx1GWJyOo+u1QhwxcmDKTAJAkx2Wd+szjVT99QLoySQZ0xkNGBJmSNh0xn0RvkiFM4fSqGRdBMEx1O85OAOgAFR7g4ZrTjzL8gwcADBz+br29BUfhb5Rv4YNxl1FjPKogEZnPYqPbY0Jxvyo7eZAHzCI6GCJIgxvO1F0lYce/DodNrWdaKoByVYHfBiSNR3jamb/CIdTI17lBKyDLSN4k8uwJptdDbgpkSSxgkyNtJiaa4jjGcBchBss5AzEkAYWBiYEAdTQCckzcpLK5ADMUVQvKASzNEiegnuc9c0y6ADS35SW082okhQSzEAGQIAGMZq3VvLuILjMVCqDpILBWQnSDvsQDkEiQDnFW9rWWNxWA1HG20ziZ+UrvvQDOaW6lI0jSWEECYOoATj1xnPWmuKvM3MgkTyk8oVe28QSds966OIQfLy4MqBgiImOsD1HsKUOJdlhgYkAGAuTvg5immk8PxrBMXM4kiC0ahgGMf49asGUy2twQ6l4DS3yzloztpHX61FtamIBMAkrqzOdiQQIHQHG21PWuMAuEKA7YUwSzCMHA2Aid+tIphQeMtECQGABU5EcpGTP5YmPepdng5UKzGQAAWJxn/OKjXnV8QcydolROqZbacn3NSF4iUgqQGA35YXSATPUSCcdgM0zMIESnfwiCW1FQRJJiJgagNImBJ32pN22qIIzGwHqR+wxUXjlYkiAwUgQXI2GJ7g71Ibi1W2T8xXJj5QdzEUk0xdtrxDpcdToWQZ3kmCd8529q13gPCWhbuXHcoyMgRgWDAlXMiAQTKrvAAn0rGf+raQiBQRGpd4UEmBp6Ex77U5wPHXQCbmkqFmJEjoRI3Pv7V3pkNN1obOxFGi8+JImPiGnHzXow+F0DXVdrl5vLBlVlw/mopKktpYFSTuYEzXX+FrI8qWMAQziBbunzntjS2onXEGAI0qfesVb4/VghxpxnYdgCCRntQnFqcAncjY9Nz7b/au+8P8l6H7TSiftHy5Rl/Hzurv4h8AtWUClvMYkSYhUgA6gRKsDOMyIzvWPs3+d9brGk98ARAwCAd/XNSuI4/zSLILARqO/wAs7Dtq9o9arGtahc0gAbdgozByeuxNcKjg5ef2liWVntLLkZuiJ7cAmP8A1q32opjH81v/AG/5oqMBZG8VK4d9aq2wR4C7gmdz3Ofap91RqZiAYClR0EgiInbrRRUTmugyUy0mkM++nEHrmJP2H2qEjkAnURJ2GBsOnsaKKjxUjok33LDf8nuAJ0wOwxXLDagxIgCBAwSI6kz6/eiipKCltalTcBI3gYONvqfWKbUa3NqAoVAZzmAx79Y9s7UUVEZJnNM8XBERuC3cSCIx/ai1xWrRA0yxIj8p3xiR965RUhkkc1K4ZAtosQGJk9thAGOmJ96i8LDAJnURq1zmJAIiOsjr09aKKWqYyU4KFchQBp0LsDnRk7Y9vrvUFOKKq2nl1ELgxv3777VyigIK54gwtBBpDks1vURmMSZHvUng5OssdR1QJyANIMAdMj9aKKD+FIZpdu0OU9XG/QHfVHeoVjiNUKwmbkHMSoXYCMV2ikFNOHhVWytwDJJH2kHPrTPBW87/ADST+sD2xRRUtFz/AFK0bi2RtKHSGV56iMiADgYB9c71Xi6LKOAgMMQDJn3Oc0UVFqk6yOMQrcENBZVnHWdXWe8RRxFkJbaC3MwBz3yTttnaiipcElD/ABHof93+KKKKag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4" name="AutoShape 8" descr="data:image/jpeg;base64,/9j/4AAQSkZJRgABAQAAAQABAAD/2wCEAAkGBhQSERQSExIWExUWGBgXGBgYGBsYFxgYHxgaGBoaGBgcHCYfGhojHhgYHzAgJCctLC0tFyAxNTAqNSYrLCkBCQoKDgwOGg8PGiokHiQqKiwuLCwqKSksLCwwLCwqKiwwLCktLCwvLCwsLCwqLCwsLCwsLCwvLCwqLywpLCwpLP/AABEIAOUAwQMBIgACEQEDEQH/xAAbAAABBQEBAAAAAAAAAAAAAAAAAgMEBQYBB//EAD0QAAIBAwIEBAQEBQMDBAMAAAECEQADIRIxBCJBUQUTYXEGMoGRFEKhsSNSwdHhYpLwctLxFTNTYxay4v/EABsBAAIDAQEBAAAAAAAAAAAAAAABAgQFAwYH/8QANhEAAQMCAwYEAwcFAQAAAAAAAQACEQMhBDFBBRJRYXGBE5HB8CKhsRQjMjNC0eEGJFJi8ZL/2gAMAwEAAhEDEQA/AIFFFFbi+coooooQiiiihCKKK6qyQBucUkLlFa/4g4wcC1vhrCWwyorXHKKzOx6EkfL/AHqj4lDxfEN+HsadUEW1zGBJ6ACZPYTXNr5vorNWgGHcBl0xEfTpkqyirbiPhfiEa0hQa7urQuoE8u85gfekv8McSCgNlgbhhQYBJiYOcGMwalvt4qHgVf8AE+Xviquip3G+B37Kq1y0yB8LO89iNwfQ0cb4Jfsx5ll01YEjc9sdfSnvDiomk8TLTbkoNFXvifwhftIr6GYeWLlw6YFvupk5IGT2qL/+NcT5fm+S2jTq6Tp/m0zMfSoio03lTdhqrTBafJVlFFFdFwRRRRQhFFFFCEUUUUIRRRRQhFFFFCEUUUUIRRRRQhFKtvBBG4IP2pNFJC2PxBYt8bcTibV+yupVFxbjhGUjrByRGMdvWlWb3DH8bZsXUs+Z5Yts5IUqPnUNvBM46g1jJpy9YZY1KVkBhIiQdiO49a4+HaJV/wC1y4v3RJz8iO2c9Vs+JuWQ3hpt30YWmCMZ0xDKSxByq4O/cVXjxfV4j/7v8H8ULmTCbxq/2iJ7VmK6okxTFIBRdjHONhFwfIQtLb8WRvED5tyeG/ENcg5SYIViO0hfpTniniJt2uIttxY4lrrAoFYstuH1a9RwGxAC1ReMeFtw91rLkFlCkxtlQ3X3qFQKYMEIdiXs3mOF5PHWxH7cFr/iW+vEot5eKUKtlAbRZtZuAnUNHfO/pU65xdoo3nXrTqtnTavI+niDgfw2RTJEyMiO+9YKil4NolT+2neLt25zz+nvqiiiiu6z0UUUUIRRRRQhFFFFCEUUUUIRRRRQhFFFFCEUUUUkIoqfxHhTWxbcjzEdBclZjTMEExykHB96V41wKoyvbnyrq60ncCSGQnupBH2qO8F1NJwBJ09yrC7wwTwxXAGq9fILddKggCe0gn61K+Lk18LwXEDY2vLJ9QBA/wD2pHgnE2r/AAj8HdurZYP5lp3ws9VJ6df93pUnjPFuGTgzwJY3Si6luJ8pvEsYH+kTE9QTXC4d3+S0wGGmbgAsH/oGY7381xvgZApHnnzWteZaUAc0KGae2TA69c1C8N8JtW+GTi7ytc8y4EtoraBgwWZoJ3BwO3rhJ+Lm8zhboTmsJoMnDjY9MY9/0otfGDqrILNor5hu2wwJ8piSeXIkAk79ftRFTVQL8KDIt2J4GTPceSt/GPA/xPit1DIUIrtp3IFtRCziSYH3qp8e8Et21ssqtae4xVrTOtxlEwGkbT2NIPxjdPELxBVC3li0wjldczqzuZ6dqj3fFrJuWmThUtqjh2AYktB+WThR6RTa14jkEValB4cRmXE35kHhpfUd1N8f+F7djztHEBmtFJtssNpc8sGeZgIJgVFb4Q4rSD5JkidIZS4HcpMxSLXifm8cOIdCwN0XCoGo6QQYHeAP0rUfibaLx3G27/muwCqdJGjWYUS25GMDoopFz2gBDKVCsXOAgCcjoJM3mbQICwJFcraO9nhOH4W1xFpbrOWuuDJZEaBy5HMQBv2NVHDfCN66huIAsy1u2xi5cQdUXqAI966ioMyqr8I4GG3MXGosD6qiorpFcroqiKKKKaEUUUUIRRRRQhFFFFCEUVZeC+HLc8y5dLC1aXU+n5jJhVX1J69gafueHJxN2ODtuqi3qcXGELG51dttzvNQLwDC7Cg4tBGuQ1Kql4dipYKxUYJgwD0k7CtNa8F4QeTZY3mu30RlcQEUtIHLuQCM/wBKfbiRf4AjhibJshjesgkh0MEuJydp9MjtMGz8R3UsLbKWwyjQl4iXRD0WOoB36A1wfU7X7++ivU6VOmb3BAMxI5jlwvEclceFeJWk4W0xuJNlL9q5ZJzc1EFQF6qSBnsTWa8a8WF8IFtLZt2wVRFzuZYkkCelQg4RuUliNjsPt1H2qOzk7mkxpJ3hl70/e65VsS5zNztblEX7ZC2qdtKCDMT0kxSkvhSI2G+AZP16enao9FdXUg6d7LgqgqREJ5uIycSD0P8Ajb6Uq5xCmAVOBHzf/wA+lR6e4exrnmVYUkajGqPyr3bsPSomlTaJNo5wpNc9xgarnnAfKoHqcn+36Us3wV5hqM+0D6Uw8AxIPtXKAxjwHDzkz55pFzmmCrTwnxtuHcPbgEBlOoagynJBiD0G1PeIeMG9bWyq27VlW1FbYbc41NqMneqWnLd2AcCc59xBpOo7t2e/P39F0biHRuE29/snnZnOqS5EYY6jA291rR8V8Q2XvLxZtXhdQLyyBa1AQM/MF6x1+9ZKnLb9GJj9ux/53NN1Mge5jVOniC2w1v3GRWpu+CrCIyG7xnFDzAJ0pZVjOoxuYk/T75vxDg/KuvbDrc0mCyzpJ6xPY4+lXPhnxXesgo7Nct+WyLBAKzsVaOkbf1q88D/Doq8JbUX2uLq4i6G0qqRLc+8CYjHvJioh5bfMK4aVKvAaYPPPkLZybzoOCwNFS/FVtC9cFkk29R0TvH9t/pFRKsgystzd0kIooopqKKKKKEIooooQr74R4+0r3LN8xavpoY/ykGVM9OufUVfeEeE8Vwd0LaVXtNcBa7CgG2MHUTkCJPadprB1LTj20eWXcL/KDyn3WYqtVpkmRlqr+HxIYAHC4yIMHmOn8qf45x1tuIuHh4sqdSnSTpcSZbGwYfliMetVV1sBZmJ9sxgfb9aQ7SSYjfHapH4om3bU6dGYYKJhiCQSMttgnauNao2gGudJvYdkmNdiHOiBryz8gotFPjgjoLE7dPzfUAY6/amKtU6zKg+Eqo+m5mYRFFP8Hch50q+DysCQcR0IzkQZ3ot8OXPKR7bCZgZ79Y964vxdNlTw3cJXVuGe6nvjjCjs0CTsKc4XmcpB+QkHp6gn7fffFJdNwfUGnfCXa24UMgDcpa4YVF3k9WziPWuG0S52HduXVjANb443s0/Y4cxqddiwKkEHO7E+5Hv0pnjEGoldu0bek7HEVJ8QfUwyoBPScntMxA/znFI4zSLawoBjLHq05CjoBmTFZWCrOa5pJz/SOF8+/fjZXMVSDg4AZXk+nuOChUUMetSr9xn0qQJ0ALoUDVAgHG/WTuY9K3a+JbRLQ7VZdLDuqgkaKLRT1/htIBmQeo2Hv+v2pu2hJAG52FdWVWPbvNNlydTc07pF11LhGxIq04DxXR5iIdK3VVbhIBOmebT/ACmCf+RVaLek842IxMGN/wBsfWi5cAclV0gMSFktAnAkgE49BVbfp1XkMPxD55e/orLRUpNDzkbL0R+E5gtq1w6cCigtdbS/mLEtmdQOY6GRv0rL+MePWgjcPwlsJaPzOwl7n1OQP19qgJ4g3k+QHC2i+tlxqmOpxqGB9qrjU6TQTf315rviMVLYYInp5Dg1coooq0sxFFFFNCKKKKEIooopITd6cFenTuKsvDrdrydMNKks2DAYnUNusZgdKYscLrYqrKT0zuew9T2MVJv2HtLGphnmWYg+qzH1/pWFtUscxpDryLStrZwcC4Ftoz/dFsm45E6RkkkRtkyen+YqC4EmP2j9KseHNteYmTzPokEdlE/09BUHjIUkuPL2IBk77ZOfrUdnVN1xgbrYy5jPn106ZKOLplwH6nT8tOXr1SPDxF1S4ZoJCacsWbAED7VZ3rBErbQ8ssQRttMZ39PSmeH4JCJL520j5g3YruRBBmajedpfSWZWBIDDcE6TmTsQATv+4NTGlrsRvM+KBeZi3ll753cK0+AGu+G6VxOjzFthizESYGIx1ncTHbFTbVi1pBVteoYidaj/AFASBsc1EvvLh0GqIACxJzvjr9xmaQx8h2B6HMHf3J/8Zp+NWq0HUwchla47cLckvCo0qjXxmY6HuneFvBGIYa9JMJG508udtvTH0rnE+Ja1Cpi2AMDaep95J/rRYVQVeZEyBsSQA0df+Cn/ABPhEQax1liFAVW25lB6SQCRtFc6b6VCs0xIgefTim5lSvSeJgyfc8FU3UJgj2IOxB/rVwhAsowtFQBpWSJgDScEyAT9xFVHgvOCbzeXmATlZAkywyBE9N6sOKthCpQEA42noROIJG+T6d6s7ReysWbsk3tp8unFcsJTfRDw+w4++q5plCzHOIAAiImfQfqdh1pPBoYZlIlRJE5gbx/janLviKwbdtNJIE4k6Ywc7SdRpHB3kAKtIJyGnaM7bZ2+tSpmocM5wAiR8PL31PJcHhrazQTeMzOfvsnuHKvBblKSYyfrtt6d/Sqy6f4jaG1qWLat5HQD02qxF0hwLTkSZ1TDd8j8sZG25pHFcAUXXqGk/KT+bvpjoOsxXPZ26K5MxawPCZt7yXfFh3gZTe5Hlfn75KHNFd09jOJxkVyvSggiQsAggwUUUUVJJFFFFCEUUUUIRT3D8Wc241IcsIyIGCpjB7n+1M0l19JNVcTRFVkHQzr6XVjD1TSdPERp62T1qzBcAEE84jppz8xzNOLdBQpOfXMiIIJjc+sfWmOH4whTggEMCsxONgev06ik8JaGsm5I8swyHNwQASJXLT7da89U3aUh1yCCDxHCCt5ofVEjIiCOeht7hWVnwxXBVjDBpmYAzohh+YExI9qreO4hg62iC/ckfLnC6okAxP132qeviOgroAlZ1mBn/TI3JGCeh9ZiBxHClWJUnSTI1GTp7GMGMgVDD0nVqrg7K8ZfKfPop1ago0m8bZz848lJuyjq2C5UMQD6xE/QH9Ke4MgnWoLbmCJA2yRHvvvFVvGLFpLjEMnmBNBIzu5foRHKKn37rKAoIXGkEbhcE5/mk79B0qL3n8AFyN3rGXdSFLJ5Np3unHso/G6rdw21VUYBSIJ0hN8CMEjHYRTPFzqQsRbW4YVw069KwZVtxtnrT1yGVZ3XC+i4xO8Aic9zSeJLXTaUmBbnSMDcgnpvjYV3fhalKkHmdQeXD3cLnTxNKrULB1HM++inWuJW1AC5A0xEF3MZHdVnJge1MBjcUBiC6EOjfymeZApwViY7E13xBjqjIMy3rgGPec/Woxp4PAHEU/FcY4c448tFzxWNGHd4bR17+5T2gaXMiBzRksTOT7QZ69PWuWruvlI2/MMj69JmOopPAWNTBGcoD8zyRC7mPXBH1pHhNybbMAAZIfGXUS2TAicZzsajWJw7t2MjI4gHPKylTZ47N+ZkQeEi4zurbjAotFriwUgeoEyu2SDsT0PvVd4L4fr1NdIMHVpyAIP5ozAwJ2MxXFvySxOrWCGjEgiI2jTHp670JyA6DBc5PWAIVT0KjcjrNQbg67aOsmLDhr0XT7VQ8WJFteel0+9xUfzJgScYnpy9Op/SmktltbwTiCOoDYnO2BBp69f8wEupGASRuuntImCJP996hcOGFpXOFuTpJnVykoQ5JmdvvUab9/4Y+KA3px9R80GmWS6bAlx58OXNOeebaaEKgGFbTgsIx1wOv0pBpFoGJaJ/al16PC0BSBjX3xKwMTWNQwdPfAIoooq4qqKKKKEIoqpt/EtqdLShETIkSekjarL8SsatSx3kRXNtRrrgqxVwtakYe0hOUVBveM2wJBL/APT/AH2pdnxW20c2knYMCs9cdD9KXismJCkcHiA3fLDHQqdYuaXVxkqQQDtgzTnBWmL3rxyXktgDMz0FMCrLh+NdbDqMgGc7AEQTM5P9jWVtSgHMD25yB2J/dXdm4gtcaZygnuFXFjJnuYHYdAe+K5Uc+I2/51PXGY94qK/xDZwASxPYHtOZ2rRYaVFgYCICrHD4nEPL9w35FW/C2A7qrMFBO52H2+gp3xJAHgHVp27DAn64qL4MzXm1adKLBDTkneBiJHWlePcPcUG5aIiZYEFiBuSDOf6T6Vj1MThhjQ8u04fq/wCLepbH2g7Blu5F9SPw9tJSameE8Sbd1SI7HE4PYfzdqyvD+I3bhJLqgJIUARt1OoTmcfrWs8B4XTaVmLM5Ektk5yMDAG2wrrjtoUhRc0gmRGmoT2f/AE7iX1Qd5oi+p9Ezx15ncll0kYiIj6H7/Wo9PfEXCK1tjlWAJlTBxkgx3iKznhvihCppBe38szLTE4nJHqfp2o2ftCm6kGxEABPaf9OYii8vDg4m8ZK9irC7YQWFIclm3ERnIInrHU1QeHcVdvvCqqKIJYkkgdYGM1ornCLoCySRs3X+0elcNoYzDF9MOmxk20UtnbC2gWPLQBIgSde0qsoqC7XkLhypiSGCwCsY67zIjvVZa8dvGRCSJiZGo7gbmMVqtx1FwkLLfsLFsMECeq1vhnCeZqTEGTBxkwN42xUPytEpiFJgDIHt0z6Uv4e8x0W9cAQkSqjMCIlp6GZjtUHxDjGs30tG3KsNQcHAAwZG+MfesvD1sN9reQeltdVoYnZW0BhGAs6mRcaaqXRVavjyGMNBJziN4nepVvj1InIwDBUgwRIx1xW2MRSP6gsF2zsU3Omewn6KRRUX/wBVtYHmKJ7mP3p0cWmOdc7ZGfauge05FVnUKrfxNI7FO0VzUKKchc908FknsFzqeG07xEbgcxH1gdj1rt5kZDqlSGdivRl6REnzGg4gCBvSU4dZi4CsgYxIIMHYwAe9JsNqlU5gNSjUCo1fzDSd57yMmvOr6ek8RxYU8q5gCRBgxjfYb+m/amnLsxZgFy27CCRg4A7GpF1Sbu+SMgwNiI2MbE/akuqoAuqGZQC06xmNOFnTEgR6d6AkVYfD3BXLvE2QSAgVnYKIkAsdLsN5JjPtW9Y4Hbt0HpWV+CrZ8+4dgLZByZJ1iJGw9vrWru7VibQeTUDeAW/sum0MLouSsl8XWgBqQAG5IbMBiBKyAYk/0FZ65dVYYtiD8uIgxiMjMepitJ8SOBpLNCgmRAJO20nBH3rN6BccAak0nUfUnYHoN9ts1o4SfCErP2g0NruDeX0lb/4fEWLeI5R+uf6/rUrim/akeEjkA9BR4kvKw6wawn3qHqvRUwA0Dl6LD3ytoqFHKF06Z3J6z+Wf2Fbfw/5V/wCkY+led6hpUqvMc8xjYHmmeVT29BG9eheHPyD2H7VpbRENb3WTsq+/29Ujxcfw2/6T+1efC+6KCyDSgBMkgNgSpg49x9K9F8SgocdD+1eZ61yInIkT1A26AYAGe1S2b+EpbW/R39FqfhPiNSmVg4JMRM5E/wDJzWrZcVkfhS7JIiDAx6dD7+3pWyZOWqOPtWKv4A/27O/1KxXxfcK6IbTMg46AFt+lU3AoS1vU/wA5UBV6CcbyT32q4+LEBcSRhYHWSxgiKrPD7B89HkNL6QFExEE56YicftWvQtQHRY2Mvij1C9DsjFU3xOFNu2WEwz478kn3GKuLK8tZz4ytkpajfU5H2FZOD/OHf6Lax/5Du31VBY4fWDp0qi6jBGwgAR03JPpHrSeM8SMuqW2ZljIG5OxPWDg4rnBpcEHd3BGYzkYEdN8U5c4fSsMG16hqhWljtJJiAAIgf+d+0ry94Vb4eQDca4AxfeREZMgdI6/SpPiFkebaYKdK7qBt1Eg7DYVItrb1nU+gqZAOoAkgkRA6b9vvTI4jXJEqrypJMtgEkCT1/tTmVECLJ38Wf5l/X+1FVv4J/X7L/eu0boTl3BWfidoXXyAp/MenLtAORk/p600t0ENpKwrY1GAAZMj8sSOuZNO8TckjSDpAJEkQAYgiZMnJz601+FJ5QoEgwdlzjAJH/N/VDJPWUxcsiWcc5GFGdOwJY+kmB9ad8P4bUNSnsxACzI/1dD2pNzhVYczQBysMz8oOczjGAO3cVywGulUgBdiIEmCDM9D0p6JarXfBb6jeeZkIBmcFmP35d/pWivtisx8FXyXvgABdNuIERDOI+k/rWl4hMb15/HfnHsvSbOjwR1Kx3xTaDvaDTokliFkRyn74NQWFu1YQifOdiXMKNKjKgZPzTk+lT/iJm8xAsdIBaM6mIP0jaqocSzs+pSRqC4kmBIYdo2IFbGHH3TVkY4ziH9Vuvhy7qsoZmVHWeld8beEc7cp/Y1D+GDptKoMxIx0MnB9akeOOPLfVtpMxvG1Yrm/fxz9VvMP3Id/r6LFGzqhcuDgQJJjtv1HXYEe9bPwd5toRkFRHXpWNuWgoyCueYbHTMAz2Ocb461svBEHkpEwFAHTbFX9ofgB5rM2UYe4cvVK8WuRbYwcKdt9unrWCa4isBpJJ2UbDpn2Myf8AzW78ZnyngwdJj6iP61jL/hwthcBX08xJJOROCDAJBHLjON6NnRuFG1ruaOXqrD4XLec4MRHKAScf0/zW6/LWE+F1/i5XTGoL7csz6z19YrdE8tUtpfmq3s8zQHUrG/Eq/wAUNpVtK9c7tAgRGO/2qm8JeLtsKMlgZEiIOgyQJMmf0qx+J7n8cHSSoUBiIMTOQCdwDP0qBwt4i5ZVSYDDmPaAMg4M5rWoj7gdFkYgziSf9l6JYPLWb+L7hC2SMEG4w26ae9aG20LvWU+M/E1t+WDl9LFBOJLRkD7VlYETWHdbW0TFB3UfVZ/iQzaHuGNzAI+YTJMDAgjHekIjaRzYBPMSdIA7b5g77V3gjpQs0OX+VZk5mAB0g5NKXhWD6nguxaJkhdI6KDnbf0r0GS8wuqVtczGQ3ykmdeSCAB0EyemIouBTBVSCTghNus5x9o360611UEtpBgdyRABwSCcmT06im+MMquQNUGTnkkAmemf6Uk9FD/Hj/wCMf7T/ANtFWv4df/mb/aP712nIUb8Uw7ywlRBM5loWY6RIjPeoHH8cBpTUIwNJBjTG5O53kYqRaYpci2SS2S+8AScD6nPr0pPEcOlzDSWQwBpiR0IOAem9AgJmSnOFtypJ/mLY5d4GJzBA/QU9dLBA0DSJOpZJMd49hUS/fLaYWSG5V1QWIkSw/lFWCcRC6cL/ADkfMDk4JERtnB36VEqQVx8EvNxyrFlZDDEmMMCAMdiT9a198Y+lYr4Y8QD8Zb0qACjKAGJjBAOnoTpB/wDArcXNqwtoiKgPJb2zXTTjgVgPivN1RJhVEiJGSd++21VT3LsgqCoYGASAQoySAuFMHrmr/wCJL7Je1BSdIXTBIIO5bsRmDUG7xKgMCGuE4RgTALHMqBzTHp+kVrYc/dN6LKxd6zzzKtvg22EXy5LbPJM7gT9jiOlWfxFxHl25KhgSFIOMZM++KzfhF17PEKSCEPIQxAOTJMdh3q2+L77EpbUBjBcrMTmFEdQSDj0qjUpH7W06G/kr9PEf2ZGot5rN3eJbVkESVGTtIkkmM5xW08FINpdJkCRkacbjEnoR1rF3TA1nUC0DI5QdWRPTeMdq1HwfcBU2+p5ht0wQOp6dOk13xzZozwVbZ9TcrX1EJ/x5WNsKASXZVEY/Nkk/lEDJrLXeNJ5dKpzHYmIJM7kzv/erD4l8SV7iqrDSrFWM5LGI09IERnuaqc6tUmSTjA2zifY56TU8HTLKQnW6WPrCpVtpb33Vn4Ko85NM4DasiMiBIHWY/StkzctYPgeJ0XbbsWO05HU9fYTj27Vu+IcJbLnZQWn0Ams/aLT4jea0NnVAKZB0M/L+FhPFALl64ZAgkCJkgbkY/wBI9Kj8IRqUSQuoGd5E/wAsRAPrOPpXbsglwWYNAMf7mBnESSMbx2pt7Hyc03CCAEghRuB0g5n6VstENDViPcXOLucr0dFwayXxNYB4hCUDfwwAcDJc7kjb/FavhbgZFKsGBAIIwDjfNZD4sAbiFUnAt/rJInrGelYuBEViOAK3doO3qE8SFVLA5gIJLAdNIBjPc4BHXAp2xfAuBgRciQsgryiCzLI27E5ztUYcREqFUhAACVI5omAN9upFILMGPMWk6pI3MiBtAUCR1mK3IlefmFY8eyl2JA5dBgRknMz6YJqu4hg2iXLQcgKxGrYLJ3Pt6daePDAAjVpgqCdMgnBO8RuRP+k0LaUQVJgAkZGkSYme8KDikICDJSIXsv3NFT/xlv8Amb7L/wBtdonknCp0RmGo5DRsI/KQZjpjb371L8SBBSGOYVcEscAfoPtFIuKANKONI3MkgfXqeX612w5Ry73FAIGkYLnrPXSemD07U1EKO1sWlW3zatUuTgEbgSDj296TeUFdRJ1NkH5gObtO+cTnbpUh2BJLGZgBfRRJYrjJxmPpUeyS4Zv/AGxJIkCY0zOM+30qSStvhxdF5bkcqskExMRGYPvj3r0e4Rkde1eSvwzaCIgHSCuSQNwX2EAtMnv7VvPCfiJW4Z7lwjXaHMJ+bopjpqOI6VlbRoueA5t9FqbPrNZLXdVnviDiFN++2sjyyg6RqAyIIOqB9M1GVwum6YzMLI1ASc4nTOIJA9KTeYufOYHUHYkQNBJWTvIYjBAjYZ2phVLGNRUhVBLEaWwSST0wMAdRWgxu60N4CFQqOLnF3Epy/wAQ5RQwxJgTmJwGPQbnvjenL/ij3biTp1i2LeJuMSCSDpHeT06b03w3E3bZJTSBGqe8kDqDH7wKS+AbdtPLZijEiD9E6hj1ggY6090EylvGISeGtZgk6wS7iAoBMAcvvmD61L8N4oW+JS/ce4GQ3Cx+YwQZx11FulMcJ5SEkltesiQJ1x8xLA43IEUhrDJAKi22AAVJPMNQk9BB69zTIDpBURIuEm1eDkiBJkGclpaSI2BPvT6HS7aCNBgAldOTBMapK7dOlF22qKFYy0FtsZUdwNxkT36U1xCAsIBggGZnaAQJJiSMxMxiBRmjJS/DuH1G6IY8uskSRp1AABiAQPm2HWtBxnHhvDVL6QSwtsMmAJIj1IC5ON/Ssd4f4m6l2j5YUQ2A2QM6s7sY70HjrqWriszEOwYIMDYhdUCTA6eua41KG+4E6EFdGVd1pA1BTy2SyzKjBgMxUSxA3O5j9sVxuLFuRpGlASwJJk5GCrDEk9tqTfc4RWE6ZkmIMGAI6wPfaojcFqDD8wQsSBGwyW9Z+pMCrHVcltfgTjvMtNbzyZWYnS0n9wcetUviI87irrNyhXKgROrQQokbRg9e9O/A3ECzeD3W0owYFjyj5ZAHfKge9VDuSWIEltWrUYEa9W0ycnpVKnR3cQ9wyIH8/RW6lcuoMYdPY+qWvEOx1CBqaRpGnC7ATkAR37elO2JZ2UBuYENqjcHVqnsCOv8AameHthRrPQyIOTq2j+UE03cYAO5Kwo04nUTnc+/7j6XYVRPcVxClgTKjAMsFD+pxE99jFOuA7bhFiNjmQDkD8zfLjI9KhpZ8y2G1CWkAEAwoIAO2+/3qTw91lY6ckwAB2iBMj5oEz/WkUgm/wJ/4w/7qKV+M9F+woounZMXeIREEBJkNpAJ6RJjrt96jcYmltTqGLbD5twO3qAI9fSpN4gDnJI/MAJJ6gyQY22H3rv4tbl23pDKAQxLE5iIXsJzUgkeCV+FL3SgUNOSBgtCSV9Yg/au8BwmtrSupBYlEDmJBblURgDPU9c094fFq6Li6WdtRAwWypWdJkMG1FY+gq2vLfuiy6garZd9WkE6mZTqPLE/KRgkdelKU4VU/BO50m24UsVIEmSCVGQMJIx3j2qx4fwtvJny4UFVKRmdwANyRFPcFxPHkC4jEhZQC2oaPLm3O0E5Mb96mJxHFtbFxtSkHJIE5QqST2IaCdwdtsRKbSszYDNallKqAbuRCxKoSo6lpXJp3w/wY3EN2zbn8rEn82hrhGTsUQn6RuYqd5F1wVC6yq27TKQDyEgjlgrACg5PbNKV79kcsqNWQMDeROk82UxOBoPfLQqzh/D7lyNK3GHzAKPmABYRqAGcwN5NM8cly2dOh2uEglI0gfzAmZYDvsZnpWlN7i7ba3vFQg1A21USIZWUQo5lDMCNzPUxVHc459Jd4IWVGmAVQcyg9SACDJMAe1NRUW9x72VAezBZWKsRjaBAH8sYbvHqK7xvF6ghxbAUGWjK7nGT1694rt3h3YhjgkAsT+TchVz1iZ/tTti0huM0kleVYyApAk/r36iiyd1Fs3SHYW7jty4A2PKYBJzIgVPPB+XbbdiUFs7r69NiCAfce9MtYdbkKdYaQogYJBjbeT2rq+ZJBAUrp1iCCrSF0xByPmPU5pFMKPbtBTJQQq5yQcgwCOp75G+9dWXZbczqZpJbSZGQJjeYHbFduWkaJONQViSMDJbSsdSIn0613zAjlba45WiJAORznrMDHvTSXSpZQT84JJONJiZP3xjOIrt5OUrJCtzHTtjAgnETtmSc0edqYhszOIwCTqY6AYnETTbXrisDpJX0I0gEgwQJBAgH3ApISrugkWgYUZiJ2wCekj965xV3yjPzRmZyRiYBG2xiu8ZeNsh3YayNJkCIUdP2k5mm7SO6ZUydlG5A2yv8A1dO9MIubDNR+IJfVLadRD6Rk6TBAPaf3NSOK4RSQHB0qJiRH2nJ9PWrFfBLyQXTSAFPMdJYRHykztimF4Nz82xyQDsBsoJEknOfQVLdccgrDcHXIkMcexVdd48oCLOtWYaTAgEEgwfTbFSkuXFJLamZ4jmzHQ4M9SagXbh83KlIOJEk56dIHf3qSLDFrjDUSwUkDEdM+kgD1oIVW4KV5H/1H9aK5+D/+tf0/vRUU4T7cKiZJgqBtLGd423kQSOu2M02XUqJVlUkDSSY1ATv2mfvRYMnUMBtMEhoEgCTiAYnP+mc4qZf8L8t1F24AJ1a1MtoPKdKkxiCQY3NKYzT6KA1xlUW0bSFZfaZmJ3gR36mrQ2AdZXcmQAx1GWJyOo+u1QhwxcmDKTAJAkx2Wd+szjVT99QLoySQZ0xkNGBJmSNh0xn0RvkiFM4fSqGRdBMEx1O85OAOgAFR7g4ZrTjzL8gwcADBz+br29BUfhb5Rv4YNxl1FjPKogEZnPYqPbY0Jxvyo7eZAHzCI6GCJIgxvO1F0lYce/DodNrWdaKoByVYHfBiSNR3jamb/CIdTI17lBKyDLSN4k8uwJptdDbgpkSSxgkyNtJiaa4jjGcBchBss5AzEkAYWBiYEAdTQCckzcpLK5ADMUVQvKASzNEiegnuc9c0y6ADS35SW082okhQSzEAGQIAGMZq3VvLuILjMVCqDpILBWQnSDvsQDkEiQDnFW9rWWNxWA1HG20ziZ+UrvvQDOaW6lI0jSWEECYOoATj1xnPWmuKvM3MgkTyk8oVe28QSds966OIQfLy4MqBgiImOsD1HsKUOJdlhgYkAGAuTvg5immk8PxrBMXM4kiC0ahgGMf49asGUy2twQ6l4DS3yzloztpHX61FtamIBMAkrqzOdiQQIHQHG21PWuMAuEKA7YUwSzCMHA2Aid+tIphQeMtECQGABU5EcpGTP5YmPepdng5UKzGQAAWJxn/OKjXnV8QcydolROqZbacn3NSF4iUgqQGA35YXSATPUSCcdgM0zMIESnfwiCW1FQRJJiJgagNImBJ32pN22qIIzGwHqR+wxUXjlYkiAwUgQXI2GJ7g71Ibi1W2T8xXJj5QdzEUk0xdtrxDpcdToWQZ3kmCd8529q13gPCWhbuXHcoyMgRgWDAlXMiAQTKrvAAn0rGf+raQiBQRGpd4UEmBp6Ex77U5wPHXQCbmkqFmJEjoRI3Pv7V3pkNN1obOxFGi8+JImPiGnHzXow+F0DXVdrl5vLBlVlw/mopKktpYFSTuYEzXX+FrI8qWMAQziBbunzntjS2onXEGAI0qfesVb4/VghxpxnYdgCCRntQnFqcAncjY9Nz7b/au+8P8l6H7TSiftHy5Rl/Hzurv4h8AtWUClvMYkSYhUgA6gRKsDOMyIzvWPs3+d9brGk98ARAwCAd/XNSuI4/zSLILARqO/wAs7Dtq9o9arGtahc0gAbdgozByeuxNcKjg5ef2liWVntLLkZuiJ7cAmP8A1q32opjH81v/AG/5oqMBZG8VK4d9aq2wR4C7gmdz3Ofap91RqZiAYClR0EgiInbrRRUTmugyUy0mkM++nEHrmJP2H2qEjkAnURJ2GBsOnsaKKjxUjok33LDf8nuAJ0wOwxXLDagxIgCBAwSI6kz6/eiipKCltalTcBI3gYONvqfWKbUa3NqAoVAZzmAx79Y9s7UUVEZJnNM8XBERuC3cSCIx/ai1xWrRA0yxIj8p3xiR965RUhkkc1K4ZAtosQGJk9thAGOmJ96i8LDAJnURq1zmJAIiOsjr09aKKWqYyU4KFchQBp0LsDnRk7Y9vrvUFOKKq2nl1ELgxv3777VyigIK54gwtBBpDks1vURmMSZHvUng5OssdR1QJyANIMAdMj9aKKD+FIZpdu0OU9XG/QHfVHeoVjiNUKwmbkHMSoXYCMV2ikFNOHhVWytwDJJH2kHPrTPBW87/ADST+sD2xRRUtFz/AFK0bi2RtKHSGV56iMiADgYB9c71Xi6LKOAgMMQDJn3Oc0UVFqk6yOMQrcENBZVnHWdXWe8RRxFkJbaC3MwBz3yTttnaiipcElD/ABHof93+KKKKag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6" name="Picture 10" descr="https://encrypted-tbn2.gstatic.com/images?q=tbn:ANd9GcTYycLRuVayvhbCGt-41H-HI4RVARNP6hur6Xw-J-Jtb3mD7xyM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3312368" cy="2376264"/>
          </a:xfrm>
          <a:prstGeom prst="rect">
            <a:avLst/>
          </a:prstGeom>
          <a:noFill/>
        </p:spPr>
      </p:pic>
      <p:pic>
        <p:nvPicPr>
          <p:cNvPr id="4098" name="Picture 2" descr="https://encrypted-tbn3.gstatic.com/images?q=tbn:ANd9GcR5c9SnDFrMGvGO7kN8mYJ6rDJiyrykjE1ZgFsOPSGOUt5QGIlM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797152"/>
            <a:ext cx="1477144" cy="1725702"/>
          </a:xfrm>
          <a:prstGeom prst="rect">
            <a:avLst/>
          </a:prstGeom>
          <a:noFill/>
        </p:spPr>
      </p:pic>
      <p:pic>
        <p:nvPicPr>
          <p:cNvPr id="4108" name="Picture 12" descr="https://encrypted-tbn0.gstatic.com/images?q=tbn:ANd9GcRups-SHTXsys00z2vZumges4l5GHx4Xw33t70hQOM0HOH-3hT2T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221088"/>
            <a:ext cx="2133600" cy="2143125"/>
          </a:xfrm>
          <a:prstGeom prst="rect">
            <a:avLst/>
          </a:prstGeom>
          <a:noFill/>
        </p:spPr>
      </p:pic>
      <p:pic>
        <p:nvPicPr>
          <p:cNvPr id="4110" name="Picture 14" descr="https://encrypted-tbn2.gstatic.com/images?q=tbn:ANd9GcRoPCTZR0gfr0LkV7fGFrlo9mUV0LEN6nhQ29m3AhVg_ZGi_p3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365104"/>
            <a:ext cx="1717551" cy="193967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Potatoes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56376" y="5157192"/>
            <a:ext cx="730424" cy="862608"/>
          </a:xfrm>
        </p:spPr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58370" name="Picture 2" descr="https://encrypted-tbn1.gstatic.com/images?q=tbn:ANd9GcTZ3cyXieNGCWN1j4YCjCy7a-oQXiEZCKur1zgYpdFwrQqlu4m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888432" cy="2376264"/>
          </a:xfrm>
          <a:prstGeom prst="rect">
            <a:avLst/>
          </a:prstGeom>
          <a:noFill/>
        </p:spPr>
      </p:pic>
      <p:pic>
        <p:nvPicPr>
          <p:cNvPr id="58374" name="Picture 6" descr="https://encrypted-tbn1.gstatic.com/images?q=tbn:ANd9GcQ2Xu-XJxWcGkD9VT28-GvlFZjcazYS2tdJ72_Oxu6PFEsC436z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3816424" cy="2376264"/>
          </a:xfrm>
          <a:prstGeom prst="rect">
            <a:avLst/>
          </a:prstGeom>
          <a:noFill/>
        </p:spPr>
      </p:pic>
      <p:pic>
        <p:nvPicPr>
          <p:cNvPr id="58376" name="Picture 8" descr="https://encrypted-tbn1.gstatic.com/images?q=tbn:ANd9GcRZ9CEcpyEky9dejSjG6HS4UyKqG0eEgjXZRlnW2KtCy5Wk0YkU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077072"/>
            <a:ext cx="3960440" cy="2376264"/>
          </a:xfrm>
          <a:prstGeom prst="rect">
            <a:avLst/>
          </a:prstGeom>
          <a:noFill/>
        </p:spPr>
      </p:pic>
      <p:sp>
        <p:nvSpPr>
          <p:cNvPr id="58378" name="AutoShape 10" descr="data:image/jpeg;base64,/9j/4AAQSkZJRgABAQAAAQABAAD/2wCEAAkGBhQSERUUEhQWFRUWGB8YFxgWGBgcGhwgGBgaHh4aHxocHyYfGB0jHBweHy8gIycqLi4tGB4xNTAqNSYrLCkBCQoKDgwOGg8PGiwkHyQsLCwsNCopLCwsLC8sLCwsLCwsLCotLCwsLDQsKiwsLCwsLCwsLCwsLCwsLCwsLCwqLP/AABEIAQkAvgMBIgACEQEDEQH/xAAcAAABBQEBAQAAAAAAAAAAAAAEAAIDBQYBBwj/xABFEAACAQMDAgUCAwYEAwUIAwABAhEDEiEABDEFQQYTIlFhMnEUQoEHIzNScpFiobGyQ3PBgrPR4fAVFyQ0ksLT8RaDov/EABkBAAMBAQEAAAAAAAAAAAAAAAABAwIEBf/EAC4RAAICAQMBBgYCAwEAAAAAAAABAhEDEiExQRNRYXGR8AQUIjKBoeHxscHRQv/aAAwDAQACEQMRAD8A9s0tLS1MkLS1zS0Ad0tLS0ALS0tc0Ad0tLVH1bry0qnre1FKyYJyxgqYmcMDxAgzMYBNpcl5paCob7A8yAS1qx378f8A7/TjRugBaWlrh0DO6io7pX+kz/r94Pb51S1usKHalUaHI9YIcBQbvUCQFIEdjJ750BR6g9PbmvUHrFRk8uilzQ9UoLSxlyxCsYPxp0Z1Gu0tA9P3SwFvUkiRkkn3mZIz2JmPto7SGLS0tc0DO6WlpaAFpaWloAWlpaWgBaWlpaAFpa5rugBaaWGM88a5WqWqSe3/AK/9HWc31Z/MpVS5UEhalL0ySym0AkmwEgH34OOdBlujRVywU2gFowD3PtrJ9U6fbUNY0Lbabg1fSb75lCoJiPSwfuRHpnJfineOtAVEr/h6ikFbso9w+hlgycdpIj2M6qtl4xrK91UXU5Z3UCKip5axCmDHmSB3IOY1KWRLZmJSjdMtOibN6k1g/wC6qFnp3XFgGxKm4BUKgWrGOfjRG98ZbdPKCsarViBTCfmJa2ZOAJ76pepdas29KhQNxBKlF/4lNKjUiqni7gx9u06pPCnTn/EKKXlFqKmBuKdQOoJJIWGgkEkXAd/01N5d1FGXkpqKPROq9bpbYA1SwB7hHYf3AIH66z+y/aHTN/mLADgK6zaUZiA8HIIj1D9fjWm3lB3pFVZUciJK3gH+kxPxOvLepbfynenUDsHMGrVBpghf5Eg4ng9/sdbyScXfQWacoO1wb3xYjeSatKqaZpxeygN6AwLAgyDHPvBb31XdP3lYBTu1pU2aCjh7Sxi5lCPLLifXP5ThRk1fR+sKm3rXmUO5Wrk4NNiWAmcE+UZB9/nWe3NdWrNU3Ackmo5UA+jzEVZg8BCLT3i0xrLyvlGZZUql3noXhtUrU0q02NgkAsq3G1mm0/yAsyyROOc5ses9aTbIHcgKTE5/lJ4AJOQBA99Yvwx4OSszfilqhqBCindFJlKyrADMHMi6CZ9zq36r1Orst0pBu2jWhlAB8o4WRGVHBA4OQM6pGba1SRRTajb2B6Hiyq1YgpV8s2WsgRUiqhdX9UkrapJM4OIzjX7WvcuYkYMAgTAOJzGdYTd9WRmpvSJWhWIplGEW3O95kH0L5YLQOL8ETi98KdY29R3pbNH8pBLVCWsk4CqGJJkSe3HzrSyJ7PkIS3qzSa7pa5rRY7pa5rugBa5ruloAWlrmu6AK/q1dlAIutGTYCzekExA7EcZ5tGZ07Z9QBCKx9TKXzANs4JjAkZ/vqt3AIqfQWQM5JLKuSY4bBMsFAJiPYjQa1wZhhTIqN5qRzCOygyty4AUxEhR76HSMatzniqpuKNVam2quS+GpFWdcDlYU2k4xIzB99AbbqFOugp+WFqVKlOnuFgCZQK1Qf/VYe826t6HUNsENDcvTps310qlRb5YzlgRPYfpoVvDKxVfbVhdTY2ooBVWUq9hJJYOWVZaeAMRrnalquPoTaldoXX/FJok0Nt5aEAAOVYgNdDKqKpuIA4jk/Gidl4MommpcuzmajM0qWqMPrZeZWfSpOJPfVP4X8Ph43VditMk1F9bIDLelmh4gDsQD2zq38beJG2yAIYLAkt3AWBAHuSQJ7aypVFzyCT21z4KffeHL94m1JY01p+YGIBIBCociMkqfcGRIPOo/E3guhRpqx3ZoqDgVXaJ/wBSCD8AHRnRTUXa0N7UJLqzmqxJJajUaCTPZQEcfCH31Z+Ovw67Y1a6ByuKZBhpOYDjIXEn4H20tEdLk14hpjTlXiZx/HLU9qtKnXWvXBAFVBcXXP5CJFThSCDM3CcxadCp0aiI3UFptu3MlXALgE+hSoHpNsYI7/fWKavVoOj2rQajLkKWZQSMAsCbmZDGTwxwONCirVFQOzOpPrUU3PmEMJBBHAIJLMTPxiNQ7eSd+/wCyPbb7noVLppbqJWqotkVxH0HywUAtk5vYNJ5Kew1oeomhSQ1K1ioilZYCArQCoHsYAtHtrz3pfWNzLbitUe4Iy0kGbvLAZi5iSqh7oxJPxqno06258mg7u1zNWbliocyWsUFiTJIEdxwNUWetkt2b7ZJbLk9C8b9SVNo9OnUsrME8oKTfN6lYAkg4xPOs50p6O9iiKdm+/Ds9aootW5oWxx+a8NJH5fuMY/q4epUqVGPmEVSCv7wNg/UYAKcDvMEAcavfCG7Db5KisQGYGpSphr2dzEuTzTQsT+gJEnRHNqluYWXXOnwaHf7ah+DXzC1Kia4Sl5YW+SRTkyDgAGR3tPwNVHRPFNfb0fKoUnr1alVhTVgMKIhmCKCCTOSYhZ412vsK+7tFKGADuqkgTNZyzrcLWcM1pkgCRychnhldkNwq7n+PeFpny6lMhlMQ7K1rGQBPxmdatuSfA225qtj07Zh/LXzbTUtF9ohZjMfE6n15/wBZ/acy1vK21EVGusEzLGYiBFsnjJPxrd7UvYvmBQ8eoLJUH2BOSPnXTGalwdUZqXBLpaWlrZsWlpa5oAjrblEi5lWeLiB/roAeI6X4r8KSRUK3KfytiSoP8wWG+x+NC9c8HUdybiLKndgAZ+CDzrz+vSSlu0Wi7HyS7h27WqRwPpEyBz/01z5MkoPwIzyOHTY9QXY0XJYQwLeoBiULKckqDaWBEGfbPGs54o8I+bURkqeUrFadq3DmTJIPY4CjGsn0vxLV2lLcvSghnDANwChHmH5uBgxkRJ1vuo9bpvtTWWT5T0mZV+oEmm1sHlofj3MaFOOWO4lKGRHmm+FFS1INV3NRiVsRXcLaWUgl4cGcen4PfTOldVq7Soz0mtq+V66bENJRltujCtHpzxJyONbvo/hh6fmVt3UNNipLvSqlVNy+q5LYUg+qVOWJPtpnSvD+xqUA+1/d0UqzUczNQUwZBZjIWT/kcd9S7JrdOmR7F3a2ZTb3xK/4WtSRaXkS9OSzEgVWa1f0mB7xrNbUv9NZFDKQS4TCxFt+bZJjEcY5xqz6rtqdTzPIe8JFOqxFjMz+oY5RWEAe7D9DFS2ArUC43SUbUCVarmMsz+iB9TegN/28a45a5yp+/IxLVJ0Op9Q3dS6rWqM5p3gYCr+6tapSIRQHVkJw2IB76I6x1t221PZtTYulQBA4JupOjeS16yCVJVT/ADAfJi48O9T2dBlpCqNwK6OatZlKgWIPTYcBSofgTxM6b1Per1AedtKTj8GynzMAVFVlY0woySALwDwQB+bXUl9L3tm6dfdv6mbpdKqbhCyJUsqVDIUNUKWWhzaPqJJGRE9+DAx2UEhgAqIVKnB9OWlTlc4zGQRyDr1wdJ2+4oAWA0qjedapZQWbMm0icnjjWL2HhI7mtXVLKW1p7h1ED1VLit/q5FoW0f1H41mfw2y0vcUvh643ZQ7BkqW3U6lau4VmK1IjzCFBEEFRlZAGATOBqNqG5NNa4R6fk1TSWCfQQ4UrPPLZJ5I1L+GejuaQxSq0twFmSAobJJ90gc9ww0uu7hqlZv8A42swMuB/DAAzNiGBxiRJx99c8VHe+Sf/AJ3I6G2pLvlWoRFOsaNWZUFQxW4HvB7z3XWs6/4fp0a9HyUZag/eK6VXarapUPCEHABAyYMkHWJ3e/FakGrm5mYXQBJsYKX9riADcOSWB4B1b9N6xV/H/jty006NCHKgxLqVFJVMZvP+RPB10QUFsv6HBw48Q1urVfIoUkNbbuKKlHR1NOopW/IxYxzGMkQTxoCm4qvTTdNdVqOIqILXlvoqKwAWAbblIu+3GrXpfS6u4oKUDMrIiAzaJpqAWB4JpEsBMSZMygkzYeAmrbZ03BanXR2C1BkHIZXPuSTyDPvnWtM5NUacZye38EfhTaVdru1p7qghvkJW8tQweCY8wCGuAOeZ++vQtcC4E54/uO/99O12RjpVHZCGlULS0tLWzYtLS0tAC1TVfCtEpWVQVasZdxF31BoBIwBGBp/UvFFDb1BTrsaZIlWZTYZ7XCYPwY1Y7fcrUUMjBlPDKQQf1Gs/S9jOzMB1TwS61FFKkz7elbCB/XUY85n0iTLOeywBobYVJdwzkzUW+CStR23O3ugwA5pgBSQIMz+Yxo+teKCm72yUSHVqpoVkHIJtie4IHqHYidc8T7ulU299Eq/4WujSDCgowLqGiD6SZCzB+RGoOMd2uhHTFXp6FV4y6y7VKtA+rbVBbeilmpvTywIHMx9J95mNP6HTp1umVaG1WsLBcWdcO03EA8GYiBxjnvm95u6nn1WbyQajkkX+ksARKk5JgmPfGNc2AYVEC1no1QWm+ocW5AjEzwQC2YwO3K81yd9diCy3Nt+RfeEfBzNQ3NWpKvuZ8oHkANcjn5uAP2++qbpnTW3TjzNhTZ7QzOrMlIAKzSEQ+qo5NpTsV9tFU/FVUlq1JjSa0CvLX0zcLVrLSOQQ9shZ5ONCjcVqTbittKdBQy06rmJNNKtP1BCCLV8xXmMiBxqkZwaSRq4UqINtX/EJT8x6VGrQU0iziLlQNHpghhbhgV5PebdW3hXxpVp+ZTcK1KjTNTCKjkkqFT0wsktJMTjWRNKq+5L1Q7EILzJY+sr6jgm1RbBzIA5ydG+G9ytSoKCKRW/eMqsZp1iabgAnDBs8MSplhAnOYNpk4Serb+y96R4s3EOEilSDu6gKWBxPlIxESHIn/C0jjVp1fa73Z7an5FZVpKPWRSUspMEsxYm5SSfUAIxOsl0YNUqPRqqf3JQq4FtRfNYUmptA9X1mJyLdaOn09uk1KdOnuq9dXDF6VRQ6LTX6nGZVuwjBJAI1uKe9v+L/AKLwk3HdmdfrNWsKp3NlWslOaVRSqhgjqzAqIF4UtHBi4QedR+G6+3/D7qruZ8xgUonn6l9TAYGCR6iYGBOpq1fc7r95Bp7dmCsywoOfpRBExkDHYkkaB6j0UMuXsQZYfAJMyYHJjsJz765tVStnO3vdWafoXhkdQp7aqqLS2yXKVkmo6o4Ik9y73TxAED4pt/0yoN3VNgcis1JSyypeqz+XzAJA9XeIBg6l8DdTqv1Hb07wNtQptaAy+X6wUXjDOzNGckzraeNuo+XUoBbZpE1zdxkikv3b94zAZJs116IuOos8cZR1cBZ6rR6btadKs4LIlqrTBloxMEmJPJJ5nUFf9oNKnRR3Q+Y4uFNTJAaSsmOSMwJ5/XWKspOqliaj0aKFwzfxLngsAJJtuypYE/EnXNlVoOtzKsoy0fWpcKljRVKhxe7MsQZBMfqnllwthdtLiNeB6F4d8Tnco1V6Yo0gbQ7uPUe8YAge889tXO33iVPodX/pYH/TXjtPrSOqDcGvURFwKZUWkzNwfv8A4lxERAGt/wCDdnsqiedt0Nym0mp9amBg9hj21TFlcnRTFl17Go13S0tdJ0i0tLTXcKCSQAMknAHzPbQBQeL+hivTDC25BEOQFYEjEnAM5B1m/Ce4fYncBwTSsV6ayDcxYrAIkHkAkfE6k8TeJNnXIm57QbWu9PfIQghvuQDGst1KkERKlIels+n0Hn1TSbDAjIdZHGca4MkqnqivfvuOTJJKWpDuq78VXqboVxSqklKgXBCsLUYCZYAdxJnHcaufC3S9nX2jMfxCbeh6Vd2VQS2WKos5JIMnOQO2sr1Ha0ZPliZzLG60KOZ98f8Al21pOn9cpt0yjtlUBwWJjA/dsXE+5YScex1KOSLtv99WRxyVuylpsCG8q+myAo7KTBBUAtB/mYkERgED71tTcMDYyTEC9RgFcAnECRGe+jKaolF2dytRwhCQZdHZ5YAc+pBOiNrQepRFqLhUSqA6ybRAdqRINzSRfMZjmScLHq3ZHS2Q7RTTf95a0cXlkAEqwvgFhawKk2xmdEV9nu9uzipSCeYuIcNTqW1QzgknIKscDPqkd9aToPTKb0Uo7xEYUUa2uK9M1Ka5NrhWJtgx3HYgapOr1kqUqVMXlaMJ5pLepZIVYMhBEDABkarOMccfEs4aI2AL0fzwihlWrAhrrTcPptbAFoinE/kkc60OxpU1r7fcVwtPcpSYm54urKGplatMCUk+oOv1AMSO+hetbpPXdFMrF9JqKSPUPSj01lfTILn7RPANbq9YUgKbixT5iQFDKbSAwYZeLuWJOO8ams2jYaag9zU9f62rbSnuaNJbtw9Jawu9StTYsqmMTcCsmJBX2A1Q7/qL7sGuG84NQNOpKgChUNRRYq+9p9JaZm7tjO9P6huC4qVVCXlPOJIVq11UZsH1EGGBgRBzmNH7DZVKIrOSCld1o4Jx5NN3FUr2BNOBPIv1aUnK++v+m5ScyLq9JnqIoA9AVYpIFJUJJMiJMGS368RqPbdHbco9w/eKk+UrMDaLS5M4Er6cSfzERnRPS+p03q1XkMVS+P8Az4PHv3/tL0nY1i3nhigDxUqGYh5DKAcsSJ9I9xMDXLGTvcgm78yn2TU/xFNqVM02o1A1OmocAmmxNxulmJHJJmMQO/ofS9snUm3FZnCV2VVorn93TUA3D+a9iwLL2MYkzjqVFnRtrT9fIdqiqWVKchERiYBIiAsMSr+y6uOk+Kd1tmQVANxTXARkC1EAgej0iIiI7wOJ11Qmk9+GVhOnUnsy0/8Ad64qbhphUWKAH5vzCe+AAse+e2YqvgdqOyFSLqsh6i9gtp9Md7Zk/r7a9B6f1BK9NalMyrfBBEcgg5BBwQdEETrp7GDRfsIdDzHwf4HNfbGqzGmWI8r5UAgkj2Y8f0z31beH+hVtlvVuANKspQsh9IYepSQcrMEDtLa21KkFUKoAVQAAOABgAafprDFU1yOOCMarlC0tLS1YuLTWUEQQCDyDxp2loAravQduCan4emXifpXJ+3E/OsVW8M7mozVd9C0lmpU9Yb0rkooHAj0gYAHudej6ZVpK6lWAZSIIIkEexB51iUFLknLGpHie2Fy2qLaQjzWAMFS4PqAwzQbQeTwBpu0qVJVgEBQQB6eShQMVmMAk/czra+Otii1qbMSlKqjJglUFWmrGizkCAvqZORyvYYxx3CmiGNBEZ3vlZLgED0BzMALHvkk68/NBQ2s4skdL5GC2AKpLM3oLCbsEEcyMNAwRGBidNo1FWVPlmmQRcaYDySBBcy2DkqT2nto/r2xO3AWsioLZAkkBWH0gnLRFv3GgKm18pvwrJURhHl3wxYuAYBUkEscfIt741z6ZK/QnTX4KxOkItS5X8uoG/wAARlPfOYPxIyNX+/6s7qaJ3CzcLaQQAKbhaQI9JM9+QSDM6hfahKlMUXL0wp9azBKyLircSSZBzIOZ0edxFSlRYA01UUocSVFSDKs0sCgKMpn3Axo1W6br31NR7m/AB3XURSqMxVkS0BlZrrYnIMCVYkn9TGOC/CPSaW5atTpuoLLfRa6VUggOpUfVhgYwcDPJ02jTqVaY/E0gpptaWlQlQBmWpTUTMwrEoJjkc6J65s9tQSnuNmGQL5iqQYixrIBENmZyT6TrcI1cp+nea019T4B+u+A12weq27gpUQJRCg3lrSixdIJhsZwk6C3viw0HB8qq3rIRnrhnUZwtILZ5cH6G5BGQc6YK5XbhijM4dnFUklVZ4QyvBYBVF3a6JEGZxRUIKNOrSNR6YqtUtuqEVMeXcf4YFsNbzI1vtEna2SQ9aX2Irt50o0qpqpCJaEdRBVEqD0FSD61JDQRwQoOdHdM67WeqoqPUXbxFJXAVSwz6AqgSFuk5/vqTw7SrpWYsKlR9svmUVElYz5gk4UFBj2YKQD3h63s2NCmVqGpS2wWijCeWDM1SO9zqU+FVffWmlKG3UKpaiLpm7pH928uKp9S2m30gkEt/NJMAfOrXo3iCvsKr01bzaQRmC1Ga30qWBWJKnBEcH451RbPa7ejQoLvKdRRUTzDUpG2rSDOwU+7qygEg8SCOY16P0zwQtPc0agbz6HlNJqWkm4C2YEMCGPbRDDK7iwhCW2kB2viOvQWrJFXcMVNSrUqxt6dylkUAZQxPpgT7nA1fdM8TrTpKd5uKfmt6rVQraP5SMmfuAc8axPVqT0qj7XbFnqPUJZgBezZE/AEkAdhJPOO77bUo8oCmlpCLZDViyr6iFBA8pn4Z5KzMQcbWWSKLLJX4Hp3T+sUa4mjVR/6SJ/tyNGa8p6X4qTZtb+CRWXDElhV9j6mXn4AA16J0PrqbqnfTV1HBDqR/Y8MPkE66seRT8y2PKp7dSy0tLS1YsLS0tQbzeJSQvUYKq8k/6fJPEaQDd3vVTBemrkekOwWT2+Y+2sR1fxruKbVKdWkgQSrmk7XrI+pWOCQCGjB41VdZG13FSoaKurLTNWp5oDBsgAAMSwJLA5MAdu2qVdndtq558plpljJx+8KnP0x9ECMBdcc8re0TmyZX0Lal4oqVKdbb7qqKtNke1/TerU5ZHBxerFQRInIGn+F9jtraT7yqlPypU03NpLqQDP8AgBEj3ujsZr//AGNWNTawpdqtJaoU5GBaxPsCipJPvzpr0G21QrURSDarAFltNph59QJbusZ/w6lJtNOX7IandyXqb3rPWum7gWbghlZSoco9oDxMPELkDPxrI9E8P0xQrOzU13G3r+XTZmtR1CKop5MBaq5kd2BHGhttsQPPKyadIoG5UL5gacKcZCmAQBnmTqHpfh2pfQaqHRN0tVKa3MssizTQkzCuAQJBwg+NbWSU3x74KLI5Pj3waHoWzV+mV6txaoGeQ6qHplKpJDxlnPJZue2NM6H4Kqbm+rVZ6Ib1U2EB5za0GYAFpg8xHzoj/wDj9fpwWuKq1kKhNxTYASIiVP8AxLRiCLiAOYjVb1XxDuN48UsoTKUww94AZVIN39R5PA0pqKknJbjko7OS/BFut1FCrS3UCvT3bVIUG1mCm9gOwKt5g++qXZ1ICLWP7u25VY2qfUCJz6mMyB2k6fuNvUSpVSrDsrJUqimQxU2lYmSBBENnER30O9So6OajKqH1JJBg3SWBJwvJCmZmOM65Z6pSohKVsuuj7lP39GqX81VqVaDThwq3lWOZJgtPy3tq16LvhttpK06P/wARS84GoQFE2U1QkgTmWjsAdY02tUerRJj6ZUWlDUVgbUBIdQl5hQACR2xqyWg53FPzHBVaV4gghAjmEH8rCBI7kicaomob9TSlXCLelubadorKQSLhNS0xM1GhQFSOFk4AxJOl0zcUKm3NSrSLFTJAIFNACIuYQCTHbEHsTocLWrMTSUhFMsRIVQLpDOeTAHfvga506lT2yh9wnmNZCUwSFpibvSQuWn8zHtjUotcvb9jT7+CXxMR1IBUC+cot9FzEqQcFcnBMhhMT869H6KQKNNAGXy0VYdSpwoHfnjtOsnT6hZTRkenR81Lksp0/PI/kcIpJPsyrBODBiYeg+Iq+4ZhQc1GXLKzKCPujf2wMe+uyGR43vbvwReLUX5ml6905Ke33VWmoWo9NmZ/zG1eJ7YEQPfXlhoVaBapUVkZ6cBOGK1DbAEGwFQRJGJnXsGw3NR5SvSsYDkQyMPg9j/hP+esn418M1NzvKIpYuSXc/Sthifkm6AB7ds6pmx60pIznx6lqjyZtUut8rcqlfBCOFUOpAKsKjAgvBghjyD8a3Phjdb+bd3SUp2qBkDD7qpgj5EfrrD+JvDhoE02BsH8NyMHjvwDyCPga2/7Odwz7BLvysyr9gcf2kj9NZwfdT2ZjD97T2NPpaWlrtO0Wsz482tSpQprTUsfNHpA59Lf2A7602lrMo6lTMyVqjI+FPBAoo7biGqVVKsAcKrcie7E5ntiNWnSfCtKjt2oEeYHJaoW/MSe/wAAP01daWhRS4QlBLg8//ad1GotlFJCsvC/mJYgDHIAExxJHtrP7voVWlToU6ppUyRIV3W4ksxysgiLvnK8+238V9EqVWFTzFIWQq4RgDzDzLE/cayFH0n90yxgslT1qZMLK9xcJn7A8xrzs/wB71JnNljcnYzbb2otL8NUYUZcMlQQqOxIMVrla8cQYAx3Gn7/q9VmqCtUAZKikSRYteiy+tZyiPTme0kx31zpmxbcs9CArinIViSCFAAhskEArE4IA/Wz224oCmV3m2dd2iJKNxVCqyLUVsqQVch5yODwNENTi7dLvMxUmudixreLXYN5u3p1KJyQjEtHuJAujmR+nE6y3UuqUxUsdGam2aLggk5GAxtEif/8AJB9yR0NWhNgGZ6VNX/d9ixRnUE8uqn8pMGeDGg6G3L1/w8+jcKLAcim4lkIn6fUokDBDnGBqc250pO742HKVkKdSRK+2Nha1Tt2VGW5jczEsMj1Ek5JkjnU67DatVqowphiv7lKzFUDyQWDIxUxEAXQTOdQVK1yioFK1KZIOM+ibx/Wn98fbUG6x5SABqlCqilOQbhMf4leBn2gampO063J33ga9L3bCmgSnTV6T1QCVllpYc5kg54wf7a0vVulU6aUtx50UtwQtVRYGEWqXTuxIADDPAPbTdhuoFQOpBNPdHaoQblRsQvxaRHva/tnY7Lw3R3O1pXpY1hW5AoaDMgMVPpMk49zrpjBTlS7v+F4Y00U258UbddtSp0k8tW3FignNii7zTPBbBF0/UrHtqoodCerSO53FyIx9IAJdy0gAXHCgfmb2+dW/hXoy1WCVUVlpGqhgctMMx9yZj/sL7a03irbg7UjsrKT9gY/66ejtE8j6Kl+ByhqVvoeeNuhtw4ooitUHrYgu1p/Le36fTAEg51b7ilWFdgta+qMRKU6rAgFSGAF+CMTMyCODoDovRDva1Qi5aYJLNyeR6Qe7Ef6fppm5T8RTJP1SagxOTAtHcTMf9hOI1DVKMVqumRTdf4/Bebbc72j6ildgDlXuYH/Mkfbt2J1sum9QWvTFRODgg8gjBU/IOsb4B6/UNTyKrXKVJpliSwKxK3HJEe+RGtytMAkgAEmTHcxEn5gf5a78CVWm68TpxO1aYqlIMCGAIPIIkH9DoXpPSU21Py6QIS5mAPa4zA+B20brmugrR3S0tLTGLS0tLQAtMrBrTaQGjBIkfqARP99O0tIDC9b6A4Jq7mpTeTAZi/6BaYEDuYntJPOs3Q3BAFVIcK7/ALuoJEEAGDzlYkT2B7DWy8dkqaL/AJQHHfDWgjjuQDH/AOtRfs/6QDtXNRQyVXBVWAIhVCz+pHPxrzpYrytR28TklC50g3oPQ6Reju6MqrUz6DmL44PODIzOl432bNTSouRTJuHeGgSPkEf56vOnbEUaa01JKrgTzEkgT3jidEEa7OyThp7zo0LTR5Z0cVNnvaJ3ClGqng8W1OTcDghsFe2PfW5XwtTG7XcLi0N6e1zQLh7YnHzqu/aZSp/gWd2VWpMHpFjEsD9A7kssiB8e2sh179rW4UpRoUlVrFLVCQzG5R9C8cnvPB1KowlpfmhY8W+n8oO8W9DjfBMinWY7hIJAFUIUYY9z5bH7nV517oe2p3blFUVmNNQbh6QpAlR2MYnPGONeTdO8T162/pPuKzVDMBWaQpkcIAAvHbQHVaflb+vZhkqlskRF10AkwDxEfP21GT+qS716FFgTlKJ6N0nZxtqtcgTRqoaTN9QTzZdQJJUENJHydejdIqFqKkiOYHxJj7Y189dNJqbxXnDtFoOVMEhYBwBEccRqz8TeJ9zt9/uWobmohRvokssADBQ+ke/GljlpyLy/2Ujg0vTfQ9f8MUhfuGHetV/758/5R+mryvQDqysJVgQR8EQdeZ7X9oX4E0qdekXWpSFWpUUi8NUZifRgGSSeRydb/oniCju6d9B7h3U4Zfhl5GurBJOPr/ky4NKwzbbZaahEUKq4AHA1jvEHhtqLNWoLKSHZO6kNdIHdZyR2z2422ua3kxRyR0slKCkqPPPB+znfSuVVC8/1CFz9iR+nxr0PQex6SlF6jIIviQOBE4HxJJj50bpYcfZxoWOGlULS0tLVigtLS0tAC0tLS0ALS0tLQAF1PpNPcBVqgsqtdb2JAIE+4ycfOi0QKAAAABAAwAB2A7adrmlQjuqjxR4kp7HbtWqkYwizBZuyj/UnsJ1D4m8ZbfYr++b1sJSmolm9vsCcSfn214L1Tq9Xebh6tVlNRsgfSqRChRcZEDJP+p1OeTTwWx49W7O+JfENXfuX3LR3pglrEHsqdicCWEnQHU9072CqoVqaWLnLCTBaTgAk8fOiLSBfkkPEqTcx4xfmJ/NGhEpKQz5m7+G8sIn35J9vsdcl3uzp0K7Ek03RmAAVlItIOAROAeP8zOjvFO6Wtuqj0oqrUVYyw9XlgNgx9JE599MpdOqsbqe2MrgOFIGOD6pUf30TufC+7NjVKdNBUUtTe9BfkSZUmT6vjWbV6u4NK1X1CPBSCpvaKiWVA0FokehpGOQDETnQ3iaqX6hulV7QzspmcwePYZHf2nTNv4U3TMEXbioTkhKgLQOSBdzkf+jqH8K9MF32z2zBNQMwMHgsMzjmYxpUr1LyHX1WPD1XsLN5tVYW2o6k2oSYHZhk95GpdrvGp7i7bs6VQ110CVMfSLGIdM5EH9dVKgEuUVABkGSI+BkzzwdGPSLIQFp3L6gVMMoByynioDHudN7Gj2Xwd+1WjumShXU0dycQQbGb2UnKn/Cw+JOt1r5iTcMVUNYS7egq0QYmSvII5uEZ16n4E/aojxtt84SquFrEwlQD3PAb54PwddWPLezObJireJ6XpaZTqBgCpBByCDIP2I506ddBzndLXNLQB3S1zS0AeKH9q+8ggVKeRg2pAIOQvx8kakr/ALUN+JphqNwHra0KVHuLjDGPiNSHpG1LfwKRi08OIFpLSAQKR1xug7UZ/C0jMgFnZpJ+gQGj1cwYxrx/m/P3+T0Oy8EQH9p++NOBVQNxPlqXj3wbTj2Ghh+0nqMkJWUxxetOYAzMLgj21Zt0vbzY23oqwUC21lEkXF7lb1JkKcx/fXU6NQaT+HogGLiUIVrpCin9mEEkAwM6XzfmPs/BFUP2j9QAvO5EHDjy6ZKn3CkCBj30zc/tB3rfu/xnpg3ECmrwPYqOfnGNWi9K24AB21ImSpXKlji2GYjJnIGORJ1NttvQEoNvR+pAQKV+WUsWDnJWMAmII76XzXmPs/BGA3e7WpUuaqzGLhUdizTIg5kkjt9uBpUdqzkpTQ1LiDhWh+bSSJyOYJg8nXoO4rpbhKbxhWYUwIIJZSSJVkALcAZWPker1ZR6S/loMDHscDywctiO0gjgTrPzDfCNaCo2Pg6oBdVeyCWKItzCZAkr6QR2GTnVkm1p0AsUgpn66mSTLCbmWOQAApyGPtOpqPTtw/qobconIeuRdzMhWBtmYyDwM6IqU98mDbTFw9FAUiWLYFxKQmBhVUsx7d9CWt05egm64K3qfU6cQ+5ySSWFFjjPpBuAkEgZA1aPSWr0zbmNwyUXILimisR6sm5iqL6R6jcPjOoz1WpTHlvuBSz9IprWqz/RaUpfYrTPGidxUD7O47jchqVdXesabtVAk+k+W+A0gQIAA4124sUYppHPObbTJ/A1Py91cKJVDTJNVzcxMB/LSVW/HqIRcQJY8DPdGVlVf3+1gQFda9MFvUYFrlWBg5VlH+g1ovAqOu6q16u8FeygQS4rKRcxqG4VF/dAKBiT/lqi3W7oVmrH00mpBTUG721OshDkAVBWpRVtJK+rIgr2OqZMUZQUWKE2pNhm46GHDGpt6VUi25lKlvm+qrAKxHEkSeJnVTvPAi3XI9SkfoUOpqKRnKMMwPkYzouqqU2U+WlGoqSDQqHyyk/WgYEvQYciHVSCGRfq1Mm+pKR5qV0pkSlTbNdRYEg3WeqyDKyrEAyPfXJLC4/a37/BZTvlGUqeE9zSDGxa6fmyG4wfSYYDHb31U1tvVUWVKLqMxNI4HsJE44/TXoNd6TUmbb1Q4INzMHuUHkNIinJAwVVSCYJONQ0fEDFQ18HJIliPrEKFYcHC3flnU5ZJw5SZRJPgyW38SbjbUmpUa1emsYAYqJP1QMgfpGpqPjzfEFam8rgEQIOR9zgn7zOtV/7YJNpJVgZKm1j6zCgN9IEzEfygc6cd+fqqKAcE3KPSCB3/ADWyZHfHtpfMyS4/YdmZk+N96UAO+qn4VgJj/EBdnOiv/eFvHCU13bqJzNt0Y/4kXE/f/PV4d3DR6QSQLYUD1FuTHMerHYanbdK5AdVKs0QQpyFnEA4Inn40n8VLu/YdmijqftA31MlRvSLRK3ClUmQYBYLP99Mfx1vHIH49rgMx5YX+6r6j86v6VOnwqIpjEIn/ANU8FROSBOP01N+Gpu4BRW9JMFEnBAuwJIOe8f5aF8W/EXZoBLsPqBAtK3MVLH1+klJE94JzaJ7akd2ucsVVlUXO4lCssBgYGGmOe3bUhuuBsUu/pBLCQZJAuyGSJgRypGuU4DekiSQPrYs7AFgCBJUTcYEZABwdcxQHVSWkAgPHDCQPkAkN+U5iPaIGnjdEsz+ZIZTcGDELOZKHLCIBOI+2o6tRoK2L5gVWLMVabmFyTEiTg+4XjS3laZPqPpkQWuukAQSAALh+oAwNKrGObehrcmB9JdDFwKmADzNpIk4jvnTaW8woVbRFgDVDbff34Jyp4OCeOdBbiu6h72UMVGZCuxWfRaMKZJmPVnUNWupYtMSCEkmSog4cT6pPJ9yD760oDJt9vvTcChgXDzJJFxUK4aLiYkHgwQfbU3g9gHao6qCoBpiFDAMWJqFoJUE8EZPtBB1S9SqhpCtNx9KiSQfSYCyfV2jg4iNWXRPA298zzfMSkzD1ByWYg9mH6dz2+NWpRg96Jt7m3G5mS0zcQoQ+poj80yBOCWPPYzGhOob9TTe+GW2pIp5VfTDANyxIwW7mRgCNVXVuhb1VWwUKjEQ3pdFCzAAyVAyS0Zg/JnP9QOANxuaICkYRle0j+ShRuDtj03uAO4GjHhc+plySO7TpzJTVXDIoYJFNz5j1HW7yBUMrSRFF9SoFESBnWu6RWuo1NuyzQegal1JmQklVqQhYlz6f+JUMkjhRqh3NBrGApk06aHb0knzK01abNVrVBTkLUZVCWnIDcdzodpu6e2qp+JeGgr5YEsqNUqAFvYBCIUAkR216E5uFUcyjrTs54S2iJR31Wnua1VKlIC1kY16TNfk0wYbmRZyARGNZ/ZbFzApNQrVFQoUoMAaiFriDQqhWUqSTYARazABca2fSthS8upRFOooq4qszG5UVKnk1CbV8olhcABcLlJ5Gsv4gFanTtZkqVkcoq7wUSSYIYJXBF5tP0uVPqGDrer6Y3+haVbKvbddVEVKtIWI5YowICEHLUz9e3cHEjAMXCDeb6l4VrM1QU6qPSLMywgFQX5IYwUUlfzANdg6pN11kVgE3NJadVgFNR6N+YsVaoJ8wgH6KyMSVaDcZ1a9N6oFpQdv5iqMVdu/m0x7gNa1WhBn0v76xlvR9JuPIn8MD6vPqUKgyGalR5xi+mFuB4g9u2spX37U6hSpTpmpzdSVlDgn6hYwAOD+XkfGt70rcjcuWZy1NIHlkG6TwGcYdQB2jnIEZ0IrUuPLsVTgLgYyOO3x8a8x53FtTZfjg8d2/U7DhiADJDYYmI+I955/XVhQ3BADStxMMyBRKqCJu+XBySDPOMa3niant9wjLUpAqBKseQWnhuQRz+o+dYTYeEK5RXp1KRDCVBdgzLnBNsD5+TzoWSEjabJtvvmFpuCgKJZkuHquk+jCEzLZOPYY1PQVQF9BApkzwCXzHlw0BixMjIzGNUhDq7UqwdGABYMSVx3EdivpBWZ0UdysLLEyCoCyCFlWBWcu5IzP8xzgnTcO4dl2wsn6XiWgK0AO0WQASSMEjEkknGdEb2mVRRYzAYCUzYR6RBm4SBxAxke2httUA9KkUwrEKq5zMtcDyYzM4uJOidsasSAEkKbmhg3p49JABB9sGdQ6jGNCmACPLLTaikrIJV1KklQTJ94Ye86jKkBQQoipguWHqKlgwCkgnnnv8xqGqnp9QeIEsjMAwd54AkfSCY4kjSr1BfmSboDQJjglcEsDOGyVPbnVKEQeYoBMkyDCNgkgAFiFOfVLRxj50ZXUXoCWBVjPzP5RBwAMQQOMajTcESxvYKLSvpCkAdgQGJx2A7541GuQpYC+2VIBWJXDQTBAyMn/XKYwcsSALWAILRbnDZMk5MgT/AFHQu6qWklSIEgWtIEBZI95gc/PfRC07v8R7ExyTEdmEhi0cdsxobdwwaJsX0gmIGAJuBkMRP/Wca3HkDS+F+m06SitU9VRgp4MIHgADGORc3+gGddTKrLASYjAEmMgT7TPPvrzro/iEBUBYJUVQpDm24DhgTxiAR7/fVmfEyhfVVRYMzevY8QCZB7jXPkhNyszpTRuN/wBVVlsLKkjEgn27D7gfrrzToTU1rVPKFEqHYvWZTSRVBLQrD96zWg5BAHMYBYrdtut0hG1pOVII81rVkHsgMQD76A6b0/8ADVUo1FJqPDVAchQDetJRwSSqFm+Ao7z3YJuKblz+yUoJ7I0HTunV6jUjTpL5QADCozU6YEepk2qEKASZmqWYiJAOq/qPis7dyKtUlizDy9pRpq6NeSE/EYIaHSQqtmYOtq2/SnTZAwNWy9hP0qGWc8cG4n2A15824StWq7p/oViyW/U2FRQsZD1WSFMSqrUYZtIrizTm6mv48DDilujQUevOm2I8i1ml6dDzDUZnAL0wzATVrFkao0kwqIuC4GovEtR6qbd69CjWWrSXzEKuayun12FWVa9pAPl3X/WBiYgq7HcK6GoBTLJToIiAhKSGiDURIyt9W2mTMwr5OiKm6vobc0RNMUh+4HIWju7RWUDBhC82jGMERrsjJbpEXdme2W3o1itFAqqfX5ZNWpQdZ/iUWJ8yi4jKE2mIORGtb0v9m22JZxepgRUWs4qSeZIjHHuTqm2/WDVeGFK9iT6Aql3WQWRuC7QLqZhp/mwRpemdVVxAbsIn0ycyO4EYGT3+J15/xOScZprj0OiK+kz29oVtkzMK9bc7abSxZqj0WB4IzcpwDHBiR78/9siokJXVjOCrKHGZyDxyRkca1+4q+iABPBElcE5IIEyM8d/bXjvXtyU3FSluEXcqjeh6hYVQpyB5qkM2Dw93GBrnxRj8Q3q2ZTU4rg0XV+tCCGq0wZi1TP8AeMAd88Z51dbHqSUadNBBtUAOOCCZJDZkd4740zadTo06KpTVQtsggAKR7k95/vrLeJawUCptWakbrXVMKZnNvEiMxqcYRm9FUUb6sN8Yb1aqK0RDQGIz6gbhn2gH9Bobb7lj6jcwnAPEgryRme4jmY1TUUq1c1S1QgHBn44jA5GNW23o5DYby4AIgyzD9CoxIPyeeNdGhQjpM3e5cbf1wSCfUsNUzjKnGLGOUMDPpkaOagCizYcAepc+kdwBaCJIxqt2uyaA5LMEAYBrjLFVJcmJMerHH0xGrHaUGdYDkkGGZWIkjkQv0gTEHONc8uRgprEFoZjBaJB9RKwEwJAAxMZ5+dRtIUTyeSlxIKkEFcCPSMgakqI0rkk3+kESTEkAMPgMZI9hpK5J+pqbXXyQADAClQCZUmJxrQwcUYYhbgU9QnAghg0YIJJJMSOcidT16hLLDNFsibYOMl8ABcExnvxpsJaPQR6sCDAlvqBBHbInXTgsCT+UKGBJGJuiYPqCkjjHvpWM6doYCmLZBF0zdJODHpOMcZY+2g7ZCsG9I9StEVCEBEkcHmPT7E6NsJYqGIkkEAQYYAlgcgmQORzIPOpGYsUuVlKkE+lgT3Fpm1R2mTJgaFKgMxX2YLThrgSIOLW7ycXc+wEe5EF+EOgpVql3E00gxEAkiQI9oyftone0jHsYJ9SMACh/MmFWAsT8fpp3Q9wE8yn6uQ+JDFSoEgiDj39jq0pvQ6M0rPS+m7kJaDcxIiSPbOSotX7Y+NYz9ou7UPSq81lZhTI9KgC0hn5utPYRPc9iWniAlSFEGPqaQgMdyYMd/wBNYbxJ1Y16wgyqYHzJywHt2HwNS+HU7XcjMo1uaSt0vebtdwylbKloS6FuRaieowAcqsz7cDQPh80zuKW3p3NYzuXYRfUtCSF5VFVTE5ySY4F4nXx5crUUIwxBF0e0c3DjWe6WpWp5khWrVWExMISLlUfzPfBbsFPvq+OcpqSaoTjp3N9uN2KtI3TaXIW0SzAkkFfaD+bgY+2q/pe1pl6NJksXb7dCEYyyPUfzFYkRcMAkY9SCIjVKnXPPoVPKupB7UBayQoDExkD0gfUxC5JOdWNHqFOluaiIBZZSsYEmUSkoAP8AiQEZ7qyn50qnjxSa5ZlpOSQV4j8GUa6wqrTrZZHURLDOY5ExnnPOstQ689SgxIVa6sadVpCsxIMMTEMTDjOZUZMxrZ1OvArCntzOP1OvMN211eq6SVqMwgcMrNnHfIkTEEDUvhm5Jxlwaaa3NE/Waq0wHNgAglnBPtIiSx+3/XWe3HUEr1H8ymgQiFqkEVF4CklTDicEEGATHA0tt0ngspE8ErjIJ75kdx8c6OG3kTwbSbpU4iQZ/McESscDBGrw043aG1qRXbahWUFUdgFYgjkDtwRAnJHbGpjsGcjzCajjhc2juRK44HbiV5zoinTVSvpJJi0Eeq0qRBki76uR8jkaPpULVgD0gBla5wZUSQPYXGCcHgHg6Up1uNIgo01InkFiqnFoAXJbkEFoknuCNHUdpJML3FNcnEgTapwLTPpkzqUUD6pAJggKMJ6ogNHY/riTGdEoQGQ+mYYElpIPpwJwIOIInjXPKZoHYAgGVJMN5hYxc2PSASVYkCRMRqwo1VVpH0gFfSViZEycGfSe/YznUe3qKFVjhmgQzW/EZ5meDOiKCySSFc4GQIPJugn5jPEH31OwKxKhDQA85Jx6AqyodcEDiQoiZ05ltAusOZDckB7rRHzAE476YRMEBci4qGJBUOFknvgnGn7nbEkhQqhX/KLmPlgBctwfc9pA1tjGsqsxDWwRBEyQQoMBfzZHH/TUjVTKsolcxTb0kEsMkxgkng9jgGYDa9EAlrVYqS8MYac8gYniG9v00xqdylhhXWzE5YCVNoy0QYP6/GkA5hJEHAYmSIAAIMk8EFonPb76lZrjJABW1oYm0ntDyRIyT9xpge5iDEkWBSCLrT3+fSx+xGnKymoLSp+FypEkEkgRGIs+BHtrIyLc0/MNtMtEsqqFiAPqzP8ANmSP/HVZW6cWYFCZIlGXmbTIBER78wc41dMICqWyDggZg3BZj6Rzn4OoTRUhhMyYK0vy45I9wAMjsY1uM6FRTnpjv9Zd/a5mLAgzlTAg8cY76fT2ihZJEGFL4GWAkSBkAyCI4gyONWCIBOFDN9GW7QwHqAKmMffnRNOiVwswIjgtwZ5wRIGY1R5GKimOxAcwoEFWMGcEtNx9oAmOMakobUBgR9MErmFtZXWT+mcHGPfR9WkHpm0m04plcGIM3SQGDHgDsNdqrk+plEGAJ9wSM+kKcEEexjRrYUVI2y+XFkKSajWXX1EDRTQc2knjv3zGiuvB1KuBD0qdLzCsDIpkqRHEBvKPP0LMzohPS5ZclowrCQbWmMT+cww7/rpvketgIxTFISuGQJTX7GWAP/a1dZVpMOO5B1ElzVV2awVYTkLbUGJxDKDaZ/xagp7Q3pIvRgMqREEm4QcDkGAfaNHfhVYAowAYAKTiApCxJGe3Ydo+OfgwQBUUL+WeATcLmgSF+4MH31JzXQ0kBJs7GRWADkQZEjAkC26VxjPEHU+2UGAJxCzaCwIKglTkOcfEQOc6Jbb3MyEnILsC110gqIA4JiZnEQOdEbXbqouzH1Dy5UAOJMqCfaTz29tYcxga7UAxAg5tV1kgH+IuByTNuO8RjRFOlIjECEK3FhaQRcxzImGHE8HjBCgYCRICymREzYsgYkknIMzxropSxWZHB7CDgxHx6pI+2puQERURLfmqR6Fgm2YBifTgfpoimhkAiCeVxEmZMnluJH31GtYeoEi1p7YYkgkekclTbfPbTKgS5bihsBDfVcLgItJklojHJ51nkYTaSQTwAOApyfzBozHH3jQ7VUZQKsH38w2kEDM2/mggn7jUixKGCFsKTdaSAcvGJBHqkZzp1J4UepAuRLGWn7zkWx3nidJANCBSoa4yCIUhpBUED3EkEgTrn4Z4XIuyTcO8QRHEnk57Tp3T+D/UP9iaHb+HX/r/APHW5bANqbdYOBMfUQJLLaAIUy3EH/z0SfRVUt6rn9OJtHYR2Jjk/wB9C0P/AJtf6D/3qatPzv8A0j/dpMCvg+mIUi5s3Fok+sf+B4PvqXa0yIUkACSYWO8f9eNTdR/jU/v/APamn7n+FV+//jrIwZ6LoFtI9EKQYKlScduRE+0nTq23wVH7sWNbacktJLADIIxJ+dF9Q/hv9h/roTYfxm/5h/2rpoQ2LhdcoDCYcG4iCxUqOYXjg86YakhWWnBIhBdHYHEx7ZHwNE1fqP8AUP8Aa2mbv+NR/wCef9DrVWBypT5YqrLJNggkN78wYjtGe3OoMlc5EqZNpVhkDjAEnB5kZ99D9L+qr/zaf+lTRG5+un92/wDv1qqAeiG8yrZJzEEWgYknIJu+wnTK9CVYEiAOw+mYBAWeIUZJ7YGih/8AMN90/wBjanpf8T7j/XWQsBZwYNSQCwYenEjn1km0N9MH/LB11R9NxVGJEwREq0QDOZE5PuZHbRtP+LV/5f8A+TVbtfqrf1j/ALpNNCJ0ollAIkrgSoElABcOYiTgxOMezmg4ZfUDcDgC3j6lwexj41yj/FX/AJrf7F0Z0z6D92/3HWWDAqghGYibSameIEGxomIwZ513yyCLUHeSG4xgAnMGcSMSdFVe/wDWf9dQbr6qv2X/ALttCAZSX6hfbYClQGCAfymcAEYyMRz767TwfdTDGQSZmPSOBPIM6hq/xW/pf/Yupdx9f/8AXS/3jRQDqZaF8xgGtLRaIgTdEHEg9v8APTKlFmQALTXIjF6kQeB2xH99TUf4o+z/AO/S6R9Tf1N/qu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80" name="AutoShape 12" descr="data:image/jpeg;base64,/9j/4AAQSkZJRgABAQAAAQABAAD/2wCEAAkGBhQSERUUEhQWFRUWGB8YFxgWGBgcGhwgGBgaHh4aHxocHyYfGB0jHBweHy8gIycqLi4tGB4xNTAqNSYrLCkBCQoKDgwOGg8PGiwkHyQsLCwsNCopLCwsLC8sLCwsLCwsLCotLCwsLDQsKiwsLCwsLCwsLCwsLCwsLCwsLCwqLP/AABEIAQkAvgMBIgACEQEDEQH/xAAcAAABBQEBAQAAAAAAAAAAAAAEAAIDBQYBBwj/xABFEAACAQMDAgUCAwYEAwUIAwABAhEDEiEABDEFQQYTIlFhMnEUQoEHIzNScpFiobGyQ3PBgrPR4fAVFyQ0ksLT8RaDov/EABkBAAMBAQEAAAAAAAAAAAAAAAABAwIEBf/EAC4RAAICAQMBBgYCAwEAAAAAAAABAhEDEiExQRNRYXGR8AQUIjKBoeHxscHRQv/aAAwDAQACEQMRAD8A9s0tLS1MkLS1zS0Ad0tLS0ALS0tc0Ad0tLVH1bry0qnre1FKyYJyxgqYmcMDxAgzMYBNpcl5paCob7A8yAS1qx378f8A7/TjRugBaWlrh0DO6io7pX+kz/r94Pb51S1usKHalUaHI9YIcBQbvUCQFIEdjJ750BR6g9PbmvUHrFRk8uilzQ9UoLSxlyxCsYPxp0Z1Gu0tA9P3SwFvUkiRkkn3mZIz2JmPto7SGLS0tc0DO6WlpaAFpaWloAWlpaWgBaWlpaAFpa5rugBaaWGM88a5WqWqSe3/AK/9HWc31Z/MpVS5UEhalL0ySym0AkmwEgH34OOdBlujRVywU2gFowD3PtrJ9U6fbUNY0Lbabg1fSb75lCoJiPSwfuRHpnJfineOtAVEr/h6ikFbso9w+hlgycdpIj2M6qtl4xrK91UXU5Z3UCKip5axCmDHmSB3IOY1KWRLZmJSjdMtOibN6k1g/wC6qFnp3XFgGxKm4BUKgWrGOfjRG98ZbdPKCsarViBTCfmJa2ZOAJ76pepdas29KhQNxBKlF/4lNKjUiqni7gx9u06pPCnTn/EKKXlFqKmBuKdQOoJJIWGgkEkXAd/01N5d1FGXkpqKPROq9bpbYA1SwB7hHYf3AIH66z+y/aHTN/mLADgK6zaUZiA8HIIj1D9fjWm3lB3pFVZUciJK3gH+kxPxOvLepbfynenUDsHMGrVBpghf5Eg4ng9/sdbyScXfQWacoO1wb3xYjeSatKqaZpxeygN6AwLAgyDHPvBb31XdP3lYBTu1pU2aCjh7Sxi5lCPLLifXP5ThRk1fR+sKm3rXmUO5Wrk4NNiWAmcE+UZB9/nWe3NdWrNU3Ackmo5UA+jzEVZg8BCLT3i0xrLyvlGZZUql3noXhtUrU0q02NgkAsq3G1mm0/yAsyyROOc5ses9aTbIHcgKTE5/lJ4AJOQBA99Yvwx4OSszfilqhqBCindFJlKyrADMHMi6CZ9zq36r1Orst0pBu2jWhlAB8o4WRGVHBA4OQM6pGba1SRRTajb2B6Hiyq1YgpV8s2WsgRUiqhdX9UkrapJM4OIzjX7WvcuYkYMAgTAOJzGdYTd9WRmpvSJWhWIplGEW3O95kH0L5YLQOL8ETi98KdY29R3pbNH8pBLVCWsk4CqGJJkSe3HzrSyJ7PkIS3qzSa7pa5rRY7pa5rugBa5ruloAWlrmu6AK/q1dlAIutGTYCzekExA7EcZ5tGZ07Z9QBCKx9TKXzANs4JjAkZ/vqt3AIqfQWQM5JLKuSY4bBMsFAJiPYjQa1wZhhTIqN5qRzCOygyty4AUxEhR76HSMatzniqpuKNVam2quS+GpFWdcDlYU2k4xIzB99AbbqFOugp+WFqVKlOnuFgCZQK1Qf/VYe826t6HUNsENDcvTps310qlRb5YzlgRPYfpoVvDKxVfbVhdTY2ooBVWUq9hJJYOWVZaeAMRrnalquPoTaldoXX/FJok0Nt5aEAAOVYgNdDKqKpuIA4jk/Gidl4MommpcuzmajM0qWqMPrZeZWfSpOJPfVP4X8Ph43VditMk1F9bIDLelmh4gDsQD2zq38beJG2yAIYLAkt3AWBAHuSQJ7aypVFzyCT21z4KffeHL94m1JY01p+YGIBIBCociMkqfcGRIPOo/E3guhRpqx3ZoqDgVXaJ/wBSCD8AHRnRTUXa0N7UJLqzmqxJJajUaCTPZQEcfCH31Z+Ovw67Y1a6ByuKZBhpOYDjIXEn4H20tEdLk14hpjTlXiZx/HLU9qtKnXWvXBAFVBcXXP5CJFThSCDM3CcxadCp0aiI3UFptu3MlXALgE+hSoHpNsYI7/fWKavVoOj2rQajLkKWZQSMAsCbmZDGTwxwONCirVFQOzOpPrUU3PmEMJBBHAIJLMTPxiNQ7eSd+/wCyPbb7noVLppbqJWqotkVxH0HywUAtk5vYNJ5Kew1oeomhSQ1K1ioilZYCArQCoHsYAtHtrz3pfWNzLbitUe4Iy0kGbvLAZi5iSqh7oxJPxqno06258mg7u1zNWbliocyWsUFiTJIEdxwNUWetkt2b7ZJbLk9C8b9SVNo9OnUsrME8oKTfN6lYAkg4xPOs50p6O9iiKdm+/Ds9aootW5oWxx+a8NJH5fuMY/q4epUqVGPmEVSCv7wNg/UYAKcDvMEAcavfCG7Db5KisQGYGpSphr2dzEuTzTQsT+gJEnRHNqluYWXXOnwaHf7ah+DXzC1Kia4Sl5YW+SRTkyDgAGR3tPwNVHRPFNfb0fKoUnr1alVhTVgMKIhmCKCCTOSYhZ412vsK+7tFKGADuqkgTNZyzrcLWcM1pkgCRychnhldkNwq7n+PeFpny6lMhlMQ7K1rGQBPxmdatuSfA225qtj07Zh/LXzbTUtF9ohZjMfE6n15/wBZ/acy1vK21EVGusEzLGYiBFsnjJPxrd7UvYvmBQ8eoLJUH2BOSPnXTGalwdUZqXBLpaWlrZsWlpa5oAjrblEi5lWeLiB/roAeI6X4r8KSRUK3KfytiSoP8wWG+x+NC9c8HUdybiLKndgAZ+CDzrz+vSSlu0Wi7HyS7h27WqRwPpEyBz/01z5MkoPwIzyOHTY9QXY0XJYQwLeoBiULKckqDaWBEGfbPGs54o8I+bURkqeUrFadq3DmTJIPY4CjGsn0vxLV2lLcvSghnDANwChHmH5uBgxkRJ1vuo9bpvtTWWT5T0mZV+oEmm1sHlofj3MaFOOWO4lKGRHmm+FFS1INV3NRiVsRXcLaWUgl4cGcen4PfTOldVq7Soz0mtq+V66bENJRltujCtHpzxJyONbvo/hh6fmVt3UNNipLvSqlVNy+q5LYUg+qVOWJPtpnSvD+xqUA+1/d0UqzUczNQUwZBZjIWT/kcd9S7JrdOmR7F3a2ZTb3xK/4WtSRaXkS9OSzEgVWa1f0mB7xrNbUv9NZFDKQS4TCxFt+bZJjEcY5xqz6rtqdTzPIe8JFOqxFjMz+oY5RWEAe7D9DFS2ArUC43SUbUCVarmMsz+iB9TegN/28a45a5yp+/IxLVJ0Op9Q3dS6rWqM5p3gYCr+6tapSIRQHVkJw2IB76I6x1t221PZtTYulQBA4JupOjeS16yCVJVT/ADAfJi48O9T2dBlpCqNwK6OatZlKgWIPTYcBSofgTxM6b1Per1AedtKTj8GynzMAVFVlY0woySALwDwQB+bXUl9L3tm6dfdv6mbpdKqbhCyJUsqVDIUNUKWWhzaPqJJGRE9+DAx2UEhgAqIVKnB9OWlTlc4zGQRyDr1wdJ2+4oAWA0qjedapZQWbMm0icnjjWL2HhI7mtXVLKW1p7h1ED1VLit/q5FoW0f1H41mfw2y0vcUvh643ZQ7BkqW3U6lau4VmK1IjzCFBEEFRlZAGATOBqNqG5NNa4R6fk1TSWCfQQ4UrPPLZJ5I1L+GejuaQxSq0twFmSAobJJ90gc9ww0uu7hqlZv8A42swMuB/DAAzNiGBxiRJx99c8VHe+Sf/AJ3I6G2pLvlWoRFOsaNWZUFQxW4HvB7z3XWs6/4fp0a9HyUZag/eK6VXarapUPCEHABAyYMkHWJ3e/FakGrm5mYXQBJsYKX9riADcOSWB4B1b9N6xV/H/jty006NCHKgxLqVFJVMZvP+RPB10QUFsv6HBw48Q1urVfIoUkNbbuKKlHR1NOopW/IxYxzGMkQTxoCm4qvTTdNdVqOIqILXlvoqKwAWAbblIu+3GrXpfS6u4oKUDMrIiAzaJpqAWB4JpEsBMSZMygkzYeAmrbZ03BanXR2C1BkHIZXPuSTyDPvnWtM5NUacZye38EfhTaVdru1p7qghvkJW8tQweCY8wCGuAOeZ++vQtcC4E54/uO/99O12RjpVHZCGlULS0tLWzYtLS0tAC1TVfCtEpWVQVasZdxF31BoBIwBGBp/UvFFDb1BTrsaZIlWZTYZ7XCYPwY1Y7fcrUUMjBlPDKQQf1Gs/S9jOzMB1TwS61FFKkz7elbCB/XUY85n0iTLOeywBobYVJdwzkzUW+CStR23O3ugwA5pgBSQIMz+Yxo+teKCm72yUSHVqpoVkHIJtie4IHqHYidc8T7ulU299Eq/4WujSDCgowLqGiD6SZCzB+RGoOMd2uhHTFXp6FV4y6y7VKtA+rbVBbeilmpvTywIHMx9J95mNP6HTp1umVaG1WsLBcWdcO03EA8GYiBxjnvm95u6nn1WbyQajkkX+ksARKk5JgmPfGNc2AYVEC1no1QWm+ocW5AjEzwQC2YwO3K81yd9diCy3Nt+RfeEfBzNQ3NWpKvuZ8oHkANcjn5uAP2++qbpnTW3TjzNhTZ7QzOrMlIAKzSEQ+qo5NpTsV9tFU/FVUlq1JjSa0CvLX0zcLVrLSOQQ9shZ5ONCjcVqTbittKdBQy06rmJNNKtP1BCCLV8xXmMiBxqkZwaSRq4UqINtX/EJT8x6VGrQU0iziLlQNHpghhbhgV5PebdW3hXxpVp+ZTcK1KjTNTCKjkkqFT0wsktJMTjWRNKq+5L1Q7EILzJY+sr6jgm1RbBzIA5ydG+G9ytSoKCKRW/eMqsZp1iabgAnDBs8MSplhAnOYNpk4Serb+y96R4s3EOEilSDu6gKWBxPlIxESHIn/C0jjVp1fa73Z7an5FZVpKPWRSUspMEsxYm5SSfUAIxOsl0YNUqPRqqf3JQq4FtRfNYUmptA9X1mJyLdaOn09uk1KdOnuq9dXDF6VRQ6LTX6nGZVuwjBJAI1uKe9v+L/AKLwk3HdmdfrNWsKp3NlWslOaVRSqhgjqzAqIF4UtHBi4QedR+G6+3/D7qruZ8xgUonn6l9TAYGCR6iYGBOpq1fc7r95Bp7dmCsywoOfpRBExkDHYkkaB6j0UMuXsQZYfAJMyYHJjsJz765tVStnO3vdWafoXhkdQp7aqqLS2yXKVkmo6o4Ik9y73TxAED4pt/0yoN3VNgcis1JSyypeqz+XzAJA9XeIBg6l8DdTqv1Hb07wNtQptaAy+X6wUXjDOzNGckzraeNuo+XUoBbZpE1zdxkikv3b94zAZJs116IuOos8cZR1cBZ6rR6btadKs4LIlqrTBloxMEmJPJJ5nUFf9oNKnRR3Q+Y4uFNTJAaSsmOSMwJ5/XWKspOqliaj0aKFwzfxLngsAJJtuypYE/EnXNlVoOtzKsoy0fWpcKljRVKhxe7MsQZBMfqnllwthdtLiNeB6F4d8Tnco1V6Yo0gbQ7uPUe8YAge889tXO33iVPodX/pYH/TXjtPrSOqDcGvURFwKZUWkzNwfv8A4lxERAGt/wCDdnsqiedt0Nym0mp9amBg9hj21TFlcnRTFl17Go13S0tdJ0i0tLTXcKCSQAMknAHzPbQBQeL+hivTDC25BEOQFYEjEnAM5B1m/Ce4fYncBwTSsV6ayDcxYrAIkHkAkfE6k8TeJNnXIm57QbWu9PfIQghvuQDGst1KkERKlIels+n0Hn1TSbDAjIdZHGca4MkqnqivfvuOTJJKWpDuq78VXqboVxSqklKgXBCsLUYCZYAdxJnHcaufC3S9nX2jMfxCbeh6Vd2VQS2WKos5JIMnOQO2sr1Ha0ZPliZzLG60KOZ98f8Al21pOn9cpt0yjtlUBwWJjA/dsXE+5YScex1KOSLtv99WRxyVuylpsCG8q+myAo7KTBBUAtB/mYkERgED71tTcMDYyTEC9RgFcAnECRGe+jKaolF2dytRwhCQZdHZ5YAc+pBOiNrQepRFqLhUSqA6ybRAdqRINzSRfMZjmScLHq3ZHS2Q7RTTf95a0cXlkAEqwvgFhawKk2xmdEV9nu9uzipSCeYuIcNTqW1QzgknIKscDPqkd9aToPTKb0Uo7xEYUUa2uK9M1Ka5NrhWJtgx3HYgapOr1kqUqVMXlaMJ5pLepZIVYMhBEDABkarOMccfEs4aI2AL0fzwihlWrAhrrTcPptbAFoinE/kkc60OxpU1r7fcVwtPcpSYm54urKGplatMCUk+oOv1AMSO+hetbpPXdFMrF9JqKSPUPSj01lfTILn7RPANbq9YUgKbixT5iQFDKbSAwYZeLuWJOO8ams2jYaag9zU9f62rbSnuaNJbtw9Jawu9StTYsqmMTcCsmJBX2A1Q7/qL7sGuG84NQNOpKgChUNRRYq+9p9JaZm7tjO9P6huC4qVVCXlPOJIVq11UZsH1EGGBgRBzmNH7DZVKIrOSCld1o4Jx5NN3FUr2BNOBPIv1aUnK++v+m5ScyLq9JnqIoA9AVYpIFJUJJMiJMGS368RqPbdHbco9w/eKk+UrMDaLS5M4Er6cSfzERnRPS+p03q1XkMVS+P8Az4PHv3/tL0nY1i3nhigDxUqGYh5DKAcsSJ9I9xMDXLGTvcgm78yn2TU/xFNqVM02o1A1OmocAmmxNxulmJHJJmMQO/ofS9snUm3FZnCV2VVorn93TUA3D+a9iwLL2MYkzjqVFnRtrT9fIdqiqWVKchERiYBIiAsMSr+y6uOk+Kd1tmQVANxTXARkC1EAgej0iIiI7wOJ11Qmk9+GVhOnUnsy0/8Ad64qbhphUWKAH5vzCe+AAse+e2YqvgdqOyFSLqsh6i9gtp9Md7Zk/r7a9B6f1BK9NalMyrfBBEcgg5BBwQdEETrp7GDRfsIdDzHwf4HNfbGqzGmWI8r5UAgkj2Y8f0z31beH+hVtlvVuANKspQsh9IYepSQcrMEDtLa21KkFUKoAVQAAOABgAafprDFU1yOOCMarlC0tLS1YuLTWUEQQCDyDxp2loAravQduCan4emXifpXJ+3E/OsVW8M7mozVd9C0lmpU9Yb0rkooHAj0gYAHudej6ZVpK6lWAZSIIIkEexB51iUFLknLGpHie2Fy2qLaQjzWAMFS4PqAwzQbQeTwBpu0qVJVgEBQQB6eShQMVmMAk/czra+Otii1qbMSlKqjJglUFWmrGizkCAvqZORyvYYxx3CmiGNBEZ3vlZLgED0BzMALHvkk68/NBQ2s4skdL5GC2AKpLM3oLCbsEEcyMNAwRGBidNo1FWVPlmmQRcaYDySBBcy2DkqT2nto/r2xO3AWsioLZAkkBWH0gnLRFv3GgKm18pvwrJURhHl3wxYuAYBUkEscfIt741z6ZK/QnTX4KxOkItS5X8uoG/wAARlPfOYPxIyNX+/6s7qaJ3CzcLaQQAKbhaQI9JM9+QSDM6hfahKlMUXL0wp9azBKyLircSSZBzIOZ0edxFSlRYA01UUocSVFSDKs0sCgKMpn3Axo1W6br31NR7m/AB3XURSqMxVkS0BlZrrYnIMCVYkn9TGOC/CPSaW5atTpuoLLfRa6VUggOpUfVhgYwcDPJ02jTqVaY/E0gpptaWlQlQBmWpTUTMwrEoJjkc6J65s9tQSnuNmGQL5iqQYixrIBENmZyT6TrcI1cp+nea019T4B+u+A12weq27gpUQJRCg3lrSixdIJhsZwk6C3viw0HB8qq3rIRnrhnUZwtILZ5cH6G5BGQc6YK5XbhijM4dnFUklVZ4QyvBYBVF3a6JEGZxRUIKNOrSNR6YqtUtuqEVMeXcf4YFsNbzI1vtEna2SQ9aX2Irt50o0qpqpCJaEdRBVEqD0FSD61JDQRwQoOdHdM67WeqoqPUXbxFJXAVSwz6AqgSFuk5/vqTw7SrpWYsKlR9svmUVElYz5gk4UFBj2YKQD3h63s2NCmVqGpS2wWijCeWDM1SO9zqU+FVffWmlKG3UKpaiLpm7pH928uKp9S2m30gkEt/NJMAfOrXo3iCvsKr01bzaQRmC1Ga30qWBWJKnBEcH451RbPa7ejQoLvKdRRUTzDUpG2rSDOwU+7qygEg8SCOY16P0zwQtPc0agbz6HlNJqWkm4C2YEMCGPbRDDK7iwhCW2kB2viOvQWrJFXcMVNSrUqxt6dylkUAZQxPpgT7nA1fdM8TrTpKd5uKfmt6rVQraP5SMmfuAc8axPVqT0qj7XbFnqPUJZgBezZE/AEkAdhJPOO77bUo8oCmlpCLZDViyr6iFBA8pn4Z5KzMQcbWWSKLLJX4Hp3T+sUa4mjVR/6SJ/tyNGa8p6X4qTZtb+CRWXDElhV9j6mXn4AA16J0PrqbqnfTV1HBDqR/Y8MPkE66seRT8y2PKp7dSy0tLS1YsLS0tQbzeJSQvUYKq8k/6fJPEaQDd3vVTBemrkekOwWT2+Y+2sR1fxruKbVKdWkgQSrmk7XrI+pWOCQCGjB41VdZG13FSoaKurLTNWp5oDBsgAAMSwJLA5MAdu2qVdndtq558plpljJx+8KnP0x9ECMBdcc8re0TmyZX0Lal4oqVKdbb7qqKtNke1/TerU5ZHBxerFQRInIGn+F9jtraT7yqlPypU03NpLqQDP8AgBEj3ujsZr//AGNWNTawpdqtJaoU5GBaxPsCipJPvzpr0G21QrURSDarAFltNph59QJbusZ/w6lJtNOX7IandyXqb3rPWum7gWbghlZSoco9oDxMPELkDPxrI9E8P0xQrOzU13G3r+XTZmtR1CKop5MBaq5kd2BHGhttsQPPKyadIoG5UL5gacKcZCmAQBnmTqHpfh2pfQaqHRN0tVKa3MssizTQkzCuAQJBwg+NbWSU3x74KLI5Pj3waHoWzV+mV6txaoGeQ6qHplKpJDxlnPJZue2NM6H4Kqbm+rVZ6Ib1U2EB5za0GYAFpg8xHzoj/wDj9fpwWuKq1kKhNxTYASIiVP8AxLRiCLiAOYjVb1XxDuN48UsoTKUww94AZVIN39R5PA0pqKknJbjko7OS/BFut1FCrS3UCvT3bVIUG1mCm9gOwKt5g++qXZ1ICLWP7u25VY2qfUCJz6mMyB2k6fuNvUSpVSrDsrJUqimQxU2lYmSBBENnER30O9So6OajKqH1JJBg3SWBJwvJCmZmOM65Z6pSohKVsuuj7lP39GqX81VqVaDThwq3lWOZJgtPy3tq16LvhttpK06P/wARS84GoQFE2U1QkgTmWjsAdY02tUerRJj6ZUWlDUVgbUBIdQl5hQACR2xqyWg53FPzHBVaV4gghAjmEH8rCBI7kicaomob9TSlXCLelubadorKQSLhNS0xM1GhQFSOFk4AxJOl0zcUKm3NSrSLFTJAIFNACIuYQCTHbEHsTocLWrMTSUhFMsRIVQLpDOeTAHfvga506lT2yh9wnmNZCUwSFpibvSQuWn8zHtjUotcvb9jT7+CXxMR1IBUC+cot9FzEqQcFcnBMhhMT869H6KQKNNAGXy0VYdSpwoHfnjtOsnT6hZTRkenR81Lksp0/PI/kcIpJPsyrBODBiYeg+Iq+4ZhQc1GXLKzKCPujf2wMe+uyGR43vbvwReLUX5ml6905Ke33VWmoWo9NmZ/zG1eJ7YEQPfXlhoVaBapUVkZ6cBOGK1DbAEGwFQRJGJnXsGw3NR5SvSsYDkQyMPg9j/hP+esn418M1NzvKIpYuSXc/Sthifkm6AB7ds6pmx60pIznx6lqjyZtUut8rcqlfBCOFUOpAKsKjAgvBghjyD8a3Phjdb+bd3SUp2qBkDD7qpgj5EfrrD+JvDhoE02BsH8NyMHjvwDyCPga2/7Odwz7BLvysyr9gcf2kj9NZwfdT2ZjD97T2NPpaWlrtO0Wsz482tSpQprTUsfNHpA59Lf2A7602lrMo6lTMyVqjI+FPBAoo7biGqVVKsAcKrcie7E5ntiNWnSfCtKjt2oEeYHJaoW/MSe/wAAP01daWhRS4QlBLg8//ad1GotlFJCsvC/mJYgDHIAExxJHtrP7voVWlToU6ppUyRIV3W4ksxysgiLvnK8+238V9EqVWFTzFIWQq4RgDzDzLE/cayFH0n90yxgslT1qZMLK9xcJn7A8xrzs/wB71JnNljcnYzbb2otL8NUYUZcMlQQqOxIMVrla8cQYAx3Gn7/q9VmqCtUAZKikSRYteiy+tZyiPTme0kx31zpmxbcs9CArinIViSCFAAhskEArE4IA/Wz224oCmV3m2dd2iJKNxVCqyLUVsqQVch5yODwNENTi7dLvMxUmudixreLXYN5u3p1KJyQjEtHuJAujmR+nE6y3UuqUxUsdGam2aLggk5GAxtEif/8AJB9yR0NWhNgGZ6VNX/d9ixRnUE8uqn8pMGeDGg6G3L1/w8+jcKLAcim4lkIn6fUokDBDnGBqc250pO742HKVkKdSRK+2Nha1Tt2VGW5jczEsMj1Ek5JkjnU67DatVqowphiv7lKzFUDyQWDIxUxEAXQTOdQVK1yioFK1KZIOM+ibx/Wn98fbUG6x5SABqlCqilOQbhMf4leBn2gampO063J33ga9L3bCmgSnTV6T1QCVllpYc5kg54wf7a0vVulU6aUtx50UtwQtVRYGEWqXTuxIADDPAPbTdhuoFQOpBNPdHaoQblRsQvxaRHva/tnY7Lw3R3O1pXpY1hW5AoaDMgMVPpMk49zrpjBTlS7v+F4Y00U258UbddtSp0k8tW3FignNii7zTPBbBF0/UrHtqoodCerSO53FyIx9IAJdy0gAXHCgfmb2+dW/hXoy1WCVUVlpGqhgctMMx9yZj/sL7a03irbg7UjsrKT9gY/66ejtE8j6Kl+ByhqVvoeeNuhtw4ooitUHrYgu1p/Le36fTAEg51b7ilWFdgta+qMRKU6rAgFSGAF+CMTMyCODoDovRDva1Qi5aYJLNyeR6Qe7Ef6fppm5T8RTJP1SagxOTAtHcTMf9hOI1DVKMVqumRTdf4/Bebbc72j6ildgDlXuYH/Mkfbt2J1sum9QWvTFRODgg8gjBU/IOsb4B6/UNTyKrXKVJpliSwKxK3HJEe+RGtytMAkgAEmTHcxEn5gf5a78CVWm68TpxO1aYqlIMCGAIPIIkH9DoXpPSU21Py6QIS5mAPa4zA+B20brmugrR3S0tLTGLS0tLQAtMrBrTaQGjBIkfqARP99O0tIDC9b6A4Jq7mpTeTAZi/6BaYEDuYntJPOs3Q3BAFVIcK7/ALuoJEEAGDzlYkT2B7DWy8dkqaL/AJQHHfDWgjjuQDH/AOtRfs/6QDtXNRQyVXBVWAIhVCz+pHPxrzpYrytR28TklC50g3oPQ6Reju6MqrUz6DmL44PODIzOl432bNTSouRTJuHeGgSPkEf56vOnbEUaa01JKrgTzEkgT3jidEEa7OyThp7zo0LTR5Z0cVNnvaJ3ClGqng8W1OTcDghsFe2PfW5XwtTG7XcLi0N6e1zQLh7YnHzqu/aZSp/gWd2VWpMHpFjEsD9A7kssiB8e2sh179rW4UpRoUlVrFLVCQzG5R9C8cnvPB1KowlpfmhY8W+n8oO8W9DjfBMinWY7hIJAFUIUYY9z5bH7nV517oe2p3blFUVmNNQbh6QpAlR2MYnPGONeTdO8T162/pPuKzVDMBWaQpkcIAAvHbQHVaflb+vZhkqlskRF10AkwDxEfP21GT+qS716FFgTlKJ6N0nZxtqtcgTRqoaTN9QTzZdQJJUENJHydejdIqFqKkiOYHxJj7Y189dNJqbxXnDtFoOVMEhYBwBEccRqz8TeJ9zt9/uWobmohRvokssADBQ+ke/GljlpyLy/2Ujg0vTfQ9f8MUhfuGHetV/758/5R+mryvQDqysJVgQR8EQdeZ7X9oX4E0qdekXWpSFWpUUi8NUZifRgGSSeRydb/oniCju6d9B7h3U4Zfhl5GurBJOPr/ky4NKwzbbZaahEUKq4AHA1jvEHhtqLNWoLKSHZO6kNdIHdZyR2z2422ua3kxRyR0slKCkqPPPB+znfSuVVC8/1CFz9iR+nxr0PQex6SlF6jIIviQOBE4HxJJj50bpYcfZxoWOGlULS0tLVigtLS0tAC0tLS0ALS0tLQAF1PpNPcBVqgsqtdb2JAIE+4ycfOi0QKAAAABAAwAB2A7adrmlQjuqjxR4kp7HbtWqkYwizBZuyj/UnsJ1D4m8ZbfYr++b1sJSmolm9vsCcSfn214L1Tq9Xebh6tVlNRsgfSqRChRcZEDJP+p1OeTTwWx49W7O+JfENXfuX3LR3pglrEHsqdicCWEnQHU9072CqoVqaWLnLCTBaTgAk8fOiLSBfkkPEqTcx4xfmJ/NGhEpKQz5m7+G8sIn35J9vsdcl3uzp0K7Ek03RmAAVlItIOAROAeP8zOjvFO6Wtuqj0oqrUVYyw9XlgNgx9JE599MpdOqsbqe2MrgOFIGOD6pUf30TufC+7NjVKdNBUUtTe9BfkSZUmT6vjWbV6u4NK1X1CPBSCpvaKiWVA0FokehpGOQDETnQ3iaqX6hulV7QzspmcwePYZHf2nTNv4U3TMEXbioTkhKgLQOSBdzkf+jqH8K9MF32z2zBNQMwMHgsMzjmYxpUr1LyHX1WPD1XsLN5tVYW2o6k2oSYHZhk95GpdrvGp7i7bs6VQ110CVMfSLGIdM5EH9dVKgEuUVABkGSI+BkzzwdGPSLIQFp3L6gVMMoByynioDHudN7Gj2Xwd+1WjumShXU0dycQQbGb2UnKn/Cw+JOt1r5iTcMVUNYS7egq0QYmSvII5uEZ16n4E/aojxtt84SquFrEwlQD3PAb54PwddWPLezObJireJ6XpaZTqBgCpBByCDIP2I506ddBzndLXNLQB3S1zS0AeKH9q+8ggVKeRg2pAIOQvx8kakr/ALUN+JphqNwHra0KVHuLjDGPiNSHpG1LfwKRi08OIFpLSAQKR1xug7UZ/C0jMgFnZpJ+gQGj1cwYxrx/m/P3+T0Oy8EQH9p++NOBVQNxPlqXj3wbTj2Ghh+0nqMkJWUxxetOYAzMLgj21Zt0vbzY23oqwUC21lEkXF7lb1JkKcx/fXU6NQaT+HogGLiUIVrpCin9mEEkAwM6XzfmPs/BFUP2j9QAvO5EHDjy6ZKn3CkCBj30zc/tB3rfu/xnpg3ECmrwPYqOfnGNWi9K24AB21ImSpXKlji2GYjJnIGORJ1NttvQEoNvR+pAQKV+WUsWDnJWMAmII76XzXmPs/BGA3e7WpUuaqzGLhUdizTIg5kkjt9uBpUdqzkpTQ1LiDhWh+bSSJyOYJg8nXoO4rpbhKbxhWYUwIIJZSSJVkALcAZWPker1ZR6S/loMDHscDywctiO0gjgTrPzDfCNaCo2Pg6oBdVeyCWKItzCZAkr6QR2GTnVkm1p0AsUgpn66mSTLCbmWOQAApyGPtOpqPTtw/qobconIeuRdzMhWBtmYyDwM6IqU98mDbTFw9FAUiWLYFxKQmBhVUsx7d9CWt05egm64K3qfU6cQ+5ySSWFFjjPpBuAkEgZA1aPSWr0zbmNwyUXILimisR6sm5iqL6R6jcPjOoz1WpTHlvuBSz9IprWqz/RaUpfYrTPGidxUD7O47jchqVdXesabtVAk+k+W+A0gQIAA4124sUYppHPObbTJ/A1Py91cKJVDTJNVzcxMB/LSVW/HqIRcQJY8DPdGVlVf3+1gQFda9MFvUYFrlWBg5VlH+g1ovAqOu6q16u8FeygQS4rKRcxqG4VF/dAKBiT/lqi3W7oVmrH00mpBTUG721OshDkAVBWpRVtJK+rIgr2OqZMUZQUWKE2pNhm46GHDGpt6VUi25lKlvm+qrAKxHEkSeJnVTvPAi3XI9SkfoUOpqKRnKMMwPkYzouqqU2U+WlGoqSDQqHyyk/WgYEvQYciHVSCGRfq1Mm+pKR5qV0pkSlTbNdRYEg3WeqyDKyrEAyPfXJLC4/a37/BZTvlGUqeE9zSDGxa6fmyG4wfSYYDHb31U1tvVUWVKLqMxNI4HsJE44/TXoNd6TUmbb1Q4INzMHuUHkNIinJAwVVSCYJONQ0fEDFQ18HJIliPrEKFYcHC3flnU5ZJw5SZRJPgyW38SbjbUmpUa1emsYAYqJP1QMgfpGpqPjzfEFam8rgEQIOR9zgn7zOtV/7YJNpJVgZKm1j6zCgN9IEzEfygc6cd+fqqKAcE3KPSCB3/ADWyZHfHtpfMyS4/YdmZk+N96UAO+qn4VgJj/EBdnOiv/eFvHCU13bqJzNt0Y/4kXE/f/PV4d3DR6QSQLYUD1FuTHMerHYanbdK5AdVKs0QQpyFnEA4Inn40n8VLu/YdmijqftA31MlRvSLRK3ClUmQYBYLP99Mfx1vHIH49rgMx5YX+6r6j86v6VOnwqIpjEIn/ANU8FROSBOP01N+Gpu4BRW9JMFEnBAuwJIOe8f5aF8W/EXZoBLsPqBAtK3MVLH1+klJE94JzaJ7akd2ucsVVlUXO4lCssBgYGGmOe3bUhuuBsUu/pBLCQZJAuyGSJgRypGuU4DekiSQPrYs7AFgCBJUTcYEZABwdcxQHVSWkAgPHDCQPkAkN+U5iPaIGnjdEsz+ZIZTcGDELOZKHLCIBOI+2o6tRoK2L5gVWLMVabmFyTEiTg+4XjS3laZPqPpkQWuukAQSAALh+oAwNKrGObehrcmB9JdDFwKmADzNpIk4jvnTaW8woVbRFgDVDbff34Jyp4OCeOdBbiu6h72UMVGZCuxWfRaMKZJmPVnUNWupYtMSCEkmSog4cT6pPJ9yD760oDJt9vvTcChgXDzJJFxUK4aLiYkHgwQfbU3g9gHao6qCoBpiFDAMWJqFoJUE8EZPtBB1S9SqhpCtNx9KiSQfSYCyfV2jg4iNWXRPA298zzfMSkzD1ByWYg9mH6dz2+NWpRg96Jt7m3G5mS0zcQoQ+poj80yBOCWPPYzGhOob9TTe+GW2pIp5VfTDANyxIwW7mRgCNVXVuhb1VWwUKjEQ3pdFCzAAyVAyS0Zg/JnP9QOANxuaICkYRle0j+ShRuDtj03uAO4GjHhc+plySO7TpzJTVXDIoYJFNz5j1HW7yBUMrSRFF9SoFESBnWu6RWuo1NuyzQegal1JmQklVqQhYlz6f+JUMkjhRqh3NBrGApk06aHb0knzK01abNVrVBTkLUZVCWnIDcdzodpu6e2qp+JeGgr5YEsqNUqAFvYBCIUAkR216E5uFUcyjrTs54S2iJR31Wnua1VKlIC1kY16TNfk0wYbmRZyARGNZ/ZbFzApNQrVFQoUoMAaiFriDQqhWUqSTYARazABca2fSthS8upRFOooq4qszG5UVKnk1CbV8olhcABcLlJ5Gsv4gFanTtZkqVkcoq7wUSSYIYJXBF5tP0uVPqGDrer6Y3+haVbKvbddVEVKtIWI5YowICEHLUz9e3cHEjAMXCDeb6l4VrM1QU6qPSLMywgFQX5IYwUUlfzANdg6pN11kVgE3NJadVgFNR6N+YsVaoJ8wgH6KyMSVaDcZ1a9N6oFpQdv5iqMVdu/m0x7gNa1WhBn0v76xlvR9JuPIn8MD6vPqUKgyGalR5xi+mFuB4g9u2spX37U6hSpTpmpzdSVlDgn6hYwAOD+XkfGt70rcjcuWZy1NIHlkG6TwGcYdQB2jnIEZ0IrUuPLsVTgLgYyOO3x8a8x53FtTZfjg8d2/U7DhiADJDYYmI+I955/XVhQ3BADStxMMyBRKqCJu+XBySDPOMa3niant9wjLUpAqBKseQWnhuQRz+o+dYTYeEK5RXp1KRDCVBdgzLnBNsD5+TzoWSEjabJtvvmFpuCgKJZkuHquk+jCEzLZOPYY1PQVQF9BApkzwCXzHlw0BixMjIzGNUhDq7UqwdGABYMSVx3EdivpBWZ0UdysLLEyCoCyCFlWBWcu5IzP8xzgnTcO4dl2wsn6XiWgK0AO0WQASSMEjEkknGdEb2mVRRYzAYCUzYR6RBm4SBxAxke2httUA9KkUwrEKq5zMtcDyYzM4uJOidsasSAEkKbmhg3p49JABB9sGdQ6jGNCmACPLLTaikrIJV1KklQTJ94Ye86jKkBQQoipguWHqKlgwCkgnnnv8xqGqnp9QeIEsjMAwd54AkfSCY4kjSr1BfmSboDQJjglcEsDOGyVPbnVKEQeYoBMkyDCNgkgAFiFOfVLRxj50ZXUXoCWBVjPzP5RBwAMQQOMajTcESxvYKLSvpCkAdgQGJx2A7541GuQpYC+2VIBWJXDQTBAyMn/XKYwcsSALWAILRbnDZMk5MgT/AFHQu6qWklSIEgWtIEBZI95gc/PfRC07v8R7ExyTEdmEhi0cdsxobdwwaJsX0gmIGAJuBkMRP/Wca3HkDS+F+m06SitU9VRgp4MIHgADGORc3+gGddTKrLASYjAEmMgT7TPPvrzro/iEBUBYJUVQpDm24DhgTxiAR7/fVmfEyhfVVRYMzevY8QCZB7jXPkhNyszpTRuN/wBVVlsLKkjEgn27D7gfrrzToTU1rVPKFEqHYvWZTSRVBLQrD96zWg5BAHMYBYrdtut0hG1pOVII81rVkHsgMQD76A6b0/8ADVUo1FJqPDVAchQDetJRwSSqFm+Ao7z3YJuKblz+yUoJ7I0HTunV6jUjTpL5QADCozU6YEepk2qEKASZmqWYiJAOq/qPis7dyKtUlizDy9pRpq6NeSE/EYIaHSQqtmYOtq2/SnTZAwNWy9hP0qGWc8cG4n2A15824StWq7p/oViyW/U2FRQsZD1WSFMSqrUYZtIrizTm6mv48DDilujQUevOm2I8i1ml6dDzDUZnAL0wzATVrFkao0kwqIuC4GovEtR6qbd69CjWWrSXzEKuayun12FWVa9pAPl3X/WBiYgq7HcK6GoBTLJToIiAhKSGiDURIyt9W2mTMwr5OiKm6vobc0RNMUh+4HIWju7RWUDBhC82jGMERrsjJbpEXdme2W3o1itFAqqfX5ZNWpQdZ/iUWJ8yi4jKE2mIORGtb0v9m22JZxepgRUWs4qSeZIjHHuTqm2/WDVeGFK9iT6Aql3WQWRuC7QLqZhp/mwRpemdVVxAbsIn0ycyO4EYGT3+J15/xOScZprj0OiK+kz29oVtkzMK9bc7abSxZqj0WB4IzcpwDHBiR78/9siokJXVjOCrKHGZyDxyRkca1+4q+iABPBElcE5IIEyM8d/bXjvXtyU3FSluEXcqjeh6hYVQpyB5qkM2Dw93GBrnxRj8Q3q2ZTU4rg0XV+tCCGq0wZi1TP8AeMAd88Z51dbHqSUadNBBtUAOOCCZJDZkd4740zadTo06KpTVQtsggAKR7k95/vrLeJawUCptWakbrXVMKZnNvEiMxqcYRm9FUUb6sN8Yb1aqK0RDQGIz6gbhn2gH9Bobb7lj6jcwnAPEgryRme4jmY1TUUq1c1S1QgHBn44jA5GNW23o5DYby4AIgyzD9CoxIPyeeNdGhQjpM3e5cbf1wSCfUsNUzjKnGLGOUMDPpkaOagCizYcAepc+kdwBaCJIxqt2uyaA5LMEAYBrjLFVJcmJMerHH0xGrHaUGdYDkkGGZWIkjkQv0gTEHONc8uRgprEFoZjBaJB9RKwEwJAAxMZ5+dRtIUTyeSlxIKkEFcCPSMgakqI0rkk3+kESTEkAMPgMZI9hpK5J+pqbXXyQADAClQCZUmJxrQwcUYYhbgU9QnAghg0YIJJJMSOcidT16hLLDNFsibYOMl8ABcExnvxpsJaPQR6sCDAlvqBBHbInXTgsCT+UKGBJGJuiYPqCkjjHvpWM6doYCmLZBF0zdJODHpOMcZY+2g7ZCsG9I9StEVCEBEkcHmPT7E6NsJYqGIkkEAQYYAlgcgmQORzIPOpGYsUuVlKkE+lgT3Fpm1R2mTJgaFKgMxX2YLThrgSIOLW7ycXc+wEe5EF+EOgpVql3E00gxEAkiQI9oyftone0jHsYJ9SMACh/MmFWAsT8fpp3Q9wE8yn6uQ+JDFSoEgiDj39jq0pvQ6M0rPS+m7kJaDcxIiSPbOSotX7Y+NYz9ou7UPSq81lZhTI9KgC0hn5utPYRPc9iWniAlSFEGPqaQgMdyYMd/wBNYbxJ1Y16wgyqYHzJywHt2HwNS+HU7XcjMo1uaSt0vebtdwylbKloS6FuRaieowAcqsz7cDQPh80zuKW3p3NYzuXYRfUtCSF5VFVTE5ySY4F4nXx5crUUIwxBF0e0c3DjWe6WpWp5khWrVWExMISLlUfzPfBbsFPvq+OcpqSaoTjp3N9uN2KtI3TaXIW0SzAkkFfaD+bgY+2q/pe1pl6NJksXb7dCEYyyPUfzFYkRcMAkY9SCIjVKnXPPoVPKupB7UBayQoDExkD0gfUxC5JOdWNHqFOluaiIBZZSsYEmUSkoAP8AiQEZ7qyn50qnjxSa5ZlpOSQV4j8GUa6wqrTrZZHURLDOY5ExnnPOstQ689SgxIVa6sadVpCsxIMMTEMTDjOZUZMxrZ1OvArCntzOP1OvMN211eq6SVqMwgcMrNnHfIkTEEDUvhm5Jxlwaaa3NE/Waq0wHNgAglnBPtIiSx+3/XWe3HUEr1H8ymgQiFqkEVF4CklTDicEEGATHA0tt0ngspE8ErjIJ75kdx8c6OG3kTwbSbpU4iQZ/McESscDBGrw043aG1qRXbahWUFUdgFYgjkDtwRAnJHbGpjsGcjzCajjhc2juRK44HbiV5zoinTVSvpJJi0Eeq0qRBki76uR8jkaPpULVgD0gBla5wZUSQPYXGCcHgHg6Up1uNIgo01InkFiqnFoAXJbkEFoknuCNHUdpJML3FNcnEgTapwLTPpkzqUUD6pAJggKMJ6ogNHY/riTGdEoQGQ+mYYElpIPpwJwIOIInjXPKZoHYAgGVJMN5hYxc2PSASVYkCRMRqwo1VVpH0gFfSViZEycGfSe/YznUe3qKFVjhmgQzW/EZ5meDOiKCySSFc4GQIPJugn5jPEH31OwKxKhDQA85Jx6AqyodcEDiQoiZ05ltAusOZDckB7rRHzAE476YRMEBci4qGJBUOFknvgnGn7nbEkhQqhX/KLmPlgBctwfc9pA1tjGsqsxDWwRBEyQQoMBfzZHH/TUjVTKsolcxTb0kEsMkxgkng9jgGYDa9EAlrVYqS8MYac8gYniG9v00xqdylhhXWzE5YCVNoy0QYP6/GkA5hJEHAYmSIAAIMk8EFonPb76lZrjJABW1oYm0ntDyRIyT9xpge5iDEkWBSCLrT3+fSx+xGnKymoLSp+FypEkEkgRGIs+BHtrIyLc0/MNtMtEsqqFiAPqzP8ANmSP/HVZW6cWYFCZIlGXmbTIBER78wc41dMICqWyDggZg3BZj6Rzn4OoTRUhhMyYK0vy45I9wAMjsY1uM6FRTnpjv9Zd/a5mLAgzlTAg8cY76fT2ihZJEGFL4GWAkSBkAyCI4gyONWCIBOFDN9GW7QwHqAKmMffnRNOiVwswIjgtwZ5wRIGY1R5GKimOxAcwoEFWMGcEtNx9oAmOMakobUBgR9MErmFtZXWT+mcHGPfR9WkHpm0m04plcGIM3SQGDHgDsNdqrk+plEGAJ9wSM+kKcEEexjRrYUVI2y+XFkKSajWXX1EDRTQc2knjv3zGiuvB1KuBD0qdLzCsDIpkqRHEBvKPP0LMzohPS5ZclowrCQbWmMT+cww7/rpvketgIxTFISuGQJTX7GWAP/a1dZVpMOO5B1ElzVV2awVYTkLbUGJxDKDaZ/xagp7Q3pIvRgMqREEm4QcDkGAfaNHfhVYAowAYAKTiApCxJGe3Ydo+OfgwQBUUL+WeATcLmgSF+4MH31JzXQ0kBJs7GRWADkQZEjAkC26VxjPEHU+2UGAJxCzaCwIKglTkOcfEQOc6Jbb3MyEnILsC110gqIA4JiZnEQOdEbXbqouzH1Dy5UAOJMqCfaTz29tYcxga7UAxAg5tV1kgH+IuByTNuO8RjRFOlIjECEK3FhaQRcxzImGHE8HjBCgYCRICymREzYsgYkknIMzxropSxWZHB7CDgxHx6pI+2puQERURLfmqR6Fgm2YBifTgfpoimhkAiCeVxEmZMnluJH31GtYeoEi1p7YYkgkekclTbfPbTKgS5bihsBDfVcLgItJklojHJ51nkYTaSQTwAOApyfzBozHH3jQ7VUZQKsH38w2kEDM2/mggn7jUixKGCFsKTdaSAcvGJBHqkZzp1J4UepAuRLGWn7zkWx3nidJANCBSoa4yCIUhpBUED3EkEgTrn4Z4XIuyTcO8QRHEnk57Tp3T+D/UP9iaHb+HX/r/APHW5bANqbdYOBMfUQJLLaAIUy3EH/z0SfRVUt6rn9OJtHYR2Jjk/wB9C0P/AJtf6D/3qatPzv8A0j/dpMCvg+mIUi5s3Fok+sf+B4PvqXa0yIUkACSYWO8f9eNTdR/jU/v/APamn7n+FV+//jrIwZ6LoFtI9EKQYKlScduRE+0nTq23wVH7sWNbacktJLADIIxJ+dF9Q/hv9h/roTYfxm/5h/2rpoQ2LhdcoDCYcG4iCxUqOYXjg86YakhWWnBIhBdHYHEx7ZHwNE1fqP8AUP8Aa2mbv+NR/wCef9DrVWBypT5YqrLJNggkN78wYjtGe3OoMlc5EqZNpVhkDjAEnB5kZ99D9L+qr/zaf+lTRG5+un92/wDv1qqAeiG8yrZJzEEWgYknIJu+wnTK9CVYEiAOw+mYBAWeIUZJ7YGih/8AMN90/wBjanpf8T7j/XWQsBZwYNSQCwYenEjn1km0N9MH/LB11R9NxVGJEwREq0QDOZE5PuZHbRtP+LV/5f8A+TVbtfqrf1j/ALpNNCJ0ollAIkrgSoElABcOYiTgxOMezmg4ZfUDcDgC3j6lwexj41yj/FX/AJrf7F0Z0z6D92/3HWWDAqghGYibSameIEGxomIwZ513yyCLUHeSG4xgAnMGcSMSdFVe/wDWf9dQbr6qv2X/ALttCAZSX6hfbYClQGCAfymcAEYyMRz767TwfdTDGQSZmPSOBPIM6hq/xW/pf/Yupdx9f/8AXS/3jRQDqZaF8xgGtLRaIgTdEHEg9v8APTKlFmQALTXIjF6kQeB2xH99TUf4o+z/AO/S6R9Tf1N/qu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8382" name="Picture 14" descr="https://encrypted-tbn0.gstatic.com/images?q=tbn:ANd9GcR_gBNFi_Ts9YWfkZppc-hprm-7RjkSbmzITB1utwKnZQX-4ph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556792"/>
            <a:ext cx="4032448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Sweet Potatoes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8224" y="4077072"/>
            <a:ext cx="2098576" cy="1942728"/>
          </a:xfrm>
        </p:spPr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60418" name="AutoShape 2" descr="data:image/jpeg;base64,/9j/4AAQSkZJRgABAQAAAQABAAD/2wCEAAkGBhISEBQUExQUFRUWFxUVGBcYFBgWFhMaFhUVGBgWFhcYGyYfGhojGhQUIC8gIycpLCwsFR4xNTAqNSYrLCkBCQoKDgwOGg8PGiwfHB8sLCksLCkpKSwpKSksKSwpKSkpLCksKSwsLCwpLCwpKSkpLCwsLCwpKSwsLCwsLCwpKf/AABEIAMIBAwMBIgACEQEDEQH/xAAcAAABBQEBAQAAAAAAAAAAAAAAAQIDBAUGBwj/xAA+EAABAwIDBQUGAwcDBQAAAAABAAIRAyEEMUEFElFhcQYigZGhBxMyscHwQlLRFGJygrLh8SNDYxckkqLC/8QAGgEBAAMBAQEAAAAAAAAAAAAAAAIDBAEFBv/EACURAAICAgICAwEAAwEAAAAAAAABAgMRIQQxEkETMmFRIkJSBf/aAAwDAQACEQMRAD8A9xQhCAEIQgBCEIASQlQgEhEJUIBISoQgBCEiAWUiEIAQgqvjcfTosL6j2saMy4wEBYTX1ABJgAZk2A6led7a9q4kswtPe/5Hgx1awXPjHRcbtDa+IxB/1qrn/uk90dGCwVE74wL4ceUz1Ha/tBwlGQ13vXDRlwOr8vKVy+J9p2Jef9OlTpt03pe4/Iei5fC4A6BaFDZ/QeH91gs5cvR6FfCj/saJ7b4wunfjkGMj+mVMO3eMGrD1YPpCo1MMGkHORplpnyU7MJoWj0Pz0Wd8mf8ATSuLW/RtYD2jO/3qQ6sJHoZXT7M7S4evZjwHfkd3XeRz8FwTMC3UeVoVHEYUg2EXkfqra+bNd7KrP/Pi/ro9fSELzvYnbCtRIbVJqU8uL29Cc+hXoGGxLajA9hlpEgr06ro2LR5NtMqniQrlE4qYsR7tXlBE1iXdUhCQBdBDCFJ7tKhzBYQhCiTBCEiAWUiEqARKhCAEIQgBCEIASIQgBJKye0Paehg2b1V1z8LBd7+g+uQXkfab2g4rGEsafdUvyMJlw/fcLnpYdVXKxRLIVuXR6F2p9pFDDTTpRWrZQD3GfxuGv7ov0Xlu1dsV8U/frvLjoMms5Nbp8+Kr4LBzwgRPLr4rVp4BoIuSF51vJb0epRxVHbM+nQ3e9Gdh9hbeytmzJeMtOSdTw3vAItFvER9Fp4SkN3dz8cv1WOc8myMcDWUAXQPhHARfjz8Vao0bkG45q3hMPE92D965K7ToMayQBJnPkqdslKXiihh8ITLbCLieF1NTws/2SUsZv1AG3BJBIEWGTrZXWw3ChuU+JlS8clTscTMfhLZSoDhQR9lb2IwlvVQ/sil8Z2PITOXx+A1HD1+5UvZzbr8PLR8BNwQXbt/iAkXjSVr18PmCs1+EAJgRacjnxUq5uD0LIxt7PQcHWLmB3duARumQeYkBTFee0e0NTD7tGd2m5weKh+GmAe+w21sR4ruNn7RZWZvMmJIu0tMiNCOa9qq5WHhW1Ot4ZYKROhC0FAkISIXQSoQhRJAUiVCAEIQgBCEIAQhCAEITXOAEoBSVxHa/2isob1LDRUrAHeObKV4v+Z3Lz4Llu1vtPfiDUo4U7tEEtNQHvVYMHdP4WT4kclyGFpEukCZaWx4yCfM+azW3eOkaqqHLbDGY6pVqOqVXF7zmTeOAHDkE7DYYPdqLdfxTpxV8Uu4G27psAO6JzJ4mVdw2Ca2CdDPX5LzrLWepVSl2LhcABE+WvL/Ku4/AFkDXdkcp5J7aoAtOcmwVtxFVzS1twJLtPAcVmyuy+WU0vRDsfB90EzEkHPTw6LRpYUTM65J+HotpsLdTM8TKnwzQSCByhVyeTqZLWJFMuEa5nKM4ATsHX95TMti9rWPO4UVevuktew7uc5jrZXaLAZOhBA5SFL8Km9ZJcKwNd8IuBH+MlamSqu9usaJuBE5Ip1xu5gn1Uk8FLi3svl1vsqr7y9z6qL9qEHhyVasQcphdczsK/wCkuLqjRUqDILt4yCbWAz8L5JhpSZnI2CkpU/sdFBP2X+KWirjcPLRBiLiLEOnj95Ludl0S2k3eMuIknVxOpjVcrgsKaj2s597kNV2zWr1OHF48meZzZLKSFCQpUFeieeRIT4SIcwSISBKh0EIQgBIhCAVCEIAQhCAF5R7Vu2NTf/Y6EhsRWcDdxc2RSBGXdufAcV1vtD7XDAYRzmke+qdyiD+Y5vI4NBnrA1XiFKo513Ekkzc5uOrjqbqi6zxWjRRV5skw2G3QBFgAI8FeYNwHzPTRSYelMHwV4YU+EefReVKeWe3GvWEU8LXyJ5A6XzjqLLYNVu60ujpwWa0tDXMNgTY58cvP5KwwEMG8Qe6Od7fcKEksZOxbTwWw8kTFsr9VfwlTc5c1Rwjy4gWIiZvxvFk/EsL7Bwz3c7kqposyazcSHRefqrFOsWOBFtbnT6rM2ZWYIBMk708WkGw8tVp06gkajrHgq5aOZTXRcxGIbVDgdQRla4gFFJwpta0kWgc7WlVXt74I1t/lNrMJt18eSeeeyKqSNGuwj4iqlZ4hxygTJ5f2ThUJa3ezAidEAcuiZCjoMPUc4cOP9lNySAeCb7yDCdglDAmtEC0DhCWmN4W81tbJ2Tk9wyyH1Wiml2PCKLbVWsss7E2d7tkn4nXPLktMICVe7CCgsI8OUnJ5YhQUFCmRGoSIQDMHWLmNcbSAp0jWwlQAkQhACEIQCoQhACa90CeF05YPbjaZw+z8TUBhwpkA8C8hgPm5AeGdq+0T9oYt1V1mA7lJv5GA2HVx7x8OCZhmd0cSqeCorQpU4MacQvOtllnrUQxE0ME8EEk30nVadGtvACJAHS2srMwrADmL5ZeSu08W1pJHeBB9NFhmj0Isjq0pbvRO6dUp2hvNAkd3K1jyTa+JBBLbA5j9Fk1m7plpkHzHJILIma+Be5pJF4NpvAN7KwMQC8kyGlsuMElu7EmBmRM24FZ2AJAnV33ZXadTceN4kA2PFvB1usKL0w9xLNJjmkQbnx5fZWnSJgCfosokgwdLK5TebfVUyWdlkei4ZblPkrVDEFxBgGFDScYGSu0KQ1+iKBxstYhoNxlCipDzThJnP9FPQoE6D1U1HJX5eK2VwD8ipmYXej0tdaGE2K9xky0cTr4LbwezWU8hfitdXGlLvRjt5cY6W2VNm7HDe87PQcOq1gEJV6tdca1hHkzslN5kCEIVhAQoKChANQmyhASpEIQAlQhACEIQAhCEALzz2048twVOiM69ZrfBgL/6txehry/22Yfebgzpv1ROgJY0j+k+SjLSJRWWedbKGh1BHSFrPpW5jw8VnUqf6kxlfP5eatUHTcHeGUjMHg4HIry5vLyezVJJYY+nWIO64DW88OM5JpseM8J++CdUpEi48U6jRIsRI+8lXjJcp4ITVI4z96JHUjE8ddFbGzHu0PUXUrNkVMnZLqicdhWw1eDbwvlxiVoF3vGiQTHSfHiojhadO5e2Qct4T5ZrWwRY+1OnVef3Kbj5kwEdeTnyJENKiTGoAA8slfp4crS2d2fxLv8AYLW6Go9rCPABxW5heybz8dRjRwYwk/8Ak8//ACi4s5dFcuZGOmzCw2AcTYGOnqtLCbKc42E8xl5ro6GxaTQBu70fmv6fD6K8CBZaIcP/AKZlnzW/qjHwuwYu8+GfqtOhgmNyClDxxCcCtcKoQ6RjnbOfbCEQiUquKgQhCAEIQgEKQpUhCAjQl3UICRCAlQAhCEAIQhACEIQAuf7b7IZiMDVD4BY01WOM9x7ASDIvGYPJxXQKLEYdr2lrgHNOYORXGdWmeI7J7PVX2Z3XuiWbwqMcIJ+HMOAiY4K5/wBOcc54cyi2kQbk1WgOAiJAkxnYr17C4CnTADGhoAgQNOE5qZzwBJsFmjx0tyNEuQ39Ueb0vZ5jiO9WwzejHuPrCsUPZfV/HjHdGUgPKXGFrbe9o2Fw4O6feuH5fgHIvgjylcHtPt/jsRk4UWcKdrc3nvHwhGqoEoO6Z1mK7JYKgP8AuMZX6Gs1k/yNbKzG1ti0nS2lVrn97ec3yqOA9FyQw5ILnXJ1OvUm5UlOjcGfILNK+K6SNceNKX2bOxPbGlTE0cDSaNJ3W/0s+qjd7QcURLW0WN5NJi/N30XNvZYDqo8PhTwnhyVL5Mv6XR4cfaNyp23xh/3Y/hYwfRQVO0mKd/v1T4kfJV24TgFaw2BEi0+ipfIk/ZfHjQXogGOrPPee89XOKbUpuPHzyWsMMBk2D6FRUsLne8qv5ZFnxR6wZQpv55j5/or2H2lXpO7tSoBnYmPLJaVLZ8i4TnbFk94aWBHqiskto5OuHRZ2b23rAjfAe3UkQ4eLf0XWbN2/Rr/A8T+U2d5HNcCdmwbyPO6jGBM6gi/ir6+bOP22ZLeFCX10eqSlXnmD7Q4ulYuFRvB9z4OBn5rr9ibcbiGTu7rhm2Z8QeC9Orkws6PLt486+zUQkBQtJQCRKhANQkhCAelQhACEIQAhCEAIQhACSVS2xtmjhaRq1nhjBqcydA0C5J4BePdrvaXXxZNPDl9GllYxVqc3EfCP3QepKjKSj2SjFy6PTe1HbOjgxB79UgltNpE21cfwj7C8v232mxOLeRVdDRf3bbMvy/F1PoufwdCLkS4mSTnPM8VoOB8NFgtvzpHpUcbCyxMTTFQtOTWmIg94/htkAOCs0m3EBT4doNIACwM315JzaN/oFhnY+jfXTjZL7neAspBhrfopcMzIffitDDYUqhyNaSIaWDm8X4TdWKeEM2Fh0++KvUsJrEK1TpRpzXCtySKH7DGikbhBHNXtyU5tA6lc8SLsIaeHHFIcJ/qN4EO8xBH1VynRspKdP3gnIg/I/Iq2MSiVrQ2lQskZReTcGwztcyMvD5rSp02cLdUF97ZK1xSMjtbejOdhQZ5GOfX5qB+FC0cQ5oHNUX1VTNF9cpMhp4UHMKvXwe6+GlwJFi07pH8wuOqnq4oNEpuEDq5DR/jmSuQTz/iSs6zLo6bs/Xc6iN5++W93e1MWvzstNR0KIa0NAgBSL6KtOMUmeFJpvKBISlTSpkRN5IlhCAkQhCAEIQgBCEFAISub7WduaGBbDjv1SJbTBv1cfwt+egKzvaB7RG4EClTAfiHCQD8NIHJz+MkWbrGi8ZdWfVe6pUJc97i5zjmScyVXOaiiyutzZodoO0mIxri+u+Q2d2mLU2TwHlcyeaysK6WszHdG911voFaqMO7bgPG6mwezYaydWtdP8QDh81gnZlZZ6NdST0TYWgc/srWo4Ylt/Dl1RTpNaOat4M2jPXqsEpHqRWFgmwuH7vFTswpgkC/3ZS4SbWzzK0sFR3iczBVbWSecGbRw/u3NJ1MHWJW66iGnlmOfBMr4VsEHI/RLgCajAB3ntJaemi6lr9KZT9+i1TDTE5q0KQ+iqUAYDuOmvRW6fEKaM83/AAczDhByVhrAosS4LrWClSbY1sZH5qei0NOgtErPp1gDkpG4hdUkjsoNmhACo1qxEqw7FjdgLMr17wpSehTB52I6ve6rYiqLTmlq1IWhsXZXvXbzx3R/7clXXXKcsGiyyNcckezNhOrHedIZ6u6cOq6fBYBlJu6xsD1PUqdjABAyTwvbqpjWv08S26Vj2IhKkV5SCRKkIQBKRCEA9CEIAQhCAFQ23tinhcPUrVTDKbSTxOgaOZJAHVX1437aO0PvaowTT3WAVKvN5Hcb/KO9/MOC43hZOpZPPtp7Wfiq9TEP+Kq9zozAHwho5ACPBT4dpkeuv2VTwlAjdbbutjzLjJ8SVs4Jlh9ze6wWzyelx4YRZp4Ow81Pg2bzGiDLTunoMvT5LXx1IMo0vzPN+Ai9vRT4WgAHWFxPjy81hbyjZBbMxlEk5ff381oYOmJT6OHHjr9+Sdh6IDvu6qaNaNWj8Nh98FYDHUqJqsi7oIKZh2CMv0VplfdY5jrtdc6xzXF3srsy1odRxPvabXA6cPS6j2a0NxAgxIPKY4Iw9INZYwLxOsqJtQEycxkup4eTnjlNGvUAbYWUdF0a2VV+JJExyVU4sg6fquSns5GrWDWGMIPL5INUO1WYcUDdPY/WVDzZ34UTVXFIaoi6iq4gnLgTPRRYerMzcGRHyIK6jvSJqVSXAffipK0DO/Dkls1trnipcDs11V/LU8ArYwctIrssS2N2bs11Z/AA3PDouxoUAxoaBACbhcK2m0NaICnXs0Uqtfp4l9zsf4CEIWgoBIgoQAkSpJQCIQhAPQhCAEIQgGVagAJOQBJ6DNfMOLx/v8XXrEz7yo9w6Ekj0hfRvaaq5uCxLmglwoViAMyfduiF8yYdsRBVVnRZV2a7Gd4u5Rlz0Wls8gETlJEGfqVRoOtxjjoreFqd4TlrZebM9aGjoA8v3A4yGgho4ZfRPrVi0xbPTRRh4PwuFzPTwVfHBUNGhNI1XN7vCfVJQdccZWfs6s5wIcZ3Yi0EDnx4q5BBBHlxUJLZdF5WTaoyJlOIk5agC2apftZIBE5WOl1JTqwJN+ig9EtYNTE4JoaBvkHIx8I9Flua6m78zTx/sq/7aSZPHLNP3iW5+CYIRi12y+cUHCBbyVB7vvNRMYZscvXkpDSvYIonXJIfScfBWae9lpmo6WFKv4XZznHU9FJVtlcrUhWUSR3bjmlo4MnlxC2MJsB8d7uha2H2Yxuk9Vqr4sn+GKzlxXRj4HYZdE2H3kugw+GawQ0QFIAnL0q6Y1rR5tlsrHsRKhCuKgQhCAQoQhACSEqEA1CWEIByEIQAhCEAjgvC/aH2Ffg67q1Fs4d5mYkUS43puGjCfhPONAvdVFXoNe0tcA5rgQQRIIOYIXGsolF4Z81YV4I4HzWjQPRd92i9kYLt/Buaz/ieTuj+B1yOh8wuWxHYjHUSZoPdGrIeCOUXWKdTRthcirSJ6K08ktGt4PLmVVpUam9ubjg/8paQ7wBi6t0gQ6CDOoPqI0WWUGao2DqYDXh14NiOXD1Wu3dAGv6KsaM5ZHQqxh8G4iLkcrnzVbhnRarEvZHScQSMwbgcOI8VN7zSI+qt4bYTyciR0J+QWzS7OvOVPdtEkCZ/NM+ikqm/RGXIijmf2V3D+yvYbATH+F1WG7Nn8UdZk+iu0ez9MGSSeUwPRWriyfoplzInMM2ZeBc8s1p4bs443Pd65+S6Wjh2tyaApIWiHES7Ms+XJ9GThuztNvxS488vJadKi1ogADoFJCFqjXGPSMspyl2xEqEKZEEIQgBCEIASIQgBCEIAQhKgEhCVCAEIQgGOKi3jxQhAK1xUgKRCAchCFz2BvFQYrB03g7zGO6tB+YSIVciSG0tn0hlTYP5G/orIpgZADoIQhRXZJihOCEK5EAShCFxHBUIQpAEIQgBCEIAQhCAEIQgEQhCAEIQgF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0" name="AutoShape 4" descr="data:image/jpeg;base64,/9j/4AAQSkZJRgABAQAAAQABAAD/2wCEAAkGBhISEBQUExQUFRUWFxUVGBcYFBgWFhMaFhUVGBgWFhcYGyYfGhojGhQUIC8gIycpLCwsFR4xNTAqNSYrLCkBCQoKDgwOGg8PGiwfHB8sLCksLCkpKSwpKSksKSwpKSkpLCksKSwsLCwpLCwpKSkpLCwsLCwpKSwsLCwsLCwpKf/AABEIAMIBAwMBIgACEQEDEQH/xAAcAAABBQEBAQAAAAAAAAAAAAAAAQIDBAUGBwj/xAA+EAABAwIDBQUGAwcDBQAAAAABAAIRAyEEMUEFElFhcQYigZGhBxMyscHwQlLRFGJygrLh8SNDYxckkqLC/8QAGgEBAAMBAQEAAAAAAAAAAAAAAAIDBAEFBv/EACURAAICAgICAwEAAwEAAAAAAAABAgMRIQQxEkETMmFRIkJSBf/aAAwDAQACEQMRAD8A9xQhCAEIQgBCEIASQlQgEhEJUIBISoQgBCEiAWUiEIAQgqvjcfTosL6j2saMy4wEBYTX1ABJgAZk2A6led7a9q4kswtPe/5Hgx1awXPjHRcbtDa+IxB/1qrn/uk90dGCwVE74wL4ceUz1Ha/tBwlGQ13vXDRlwOr8vKVy+J9p2Jef9OlTpt03pe4/Iei5fC4A6BaFDZ/QeH91gs5cvR6FfCj/saJ7b4wunfjkGMj+mVMO3eMGrD1YPpCo1MMGkHORplpnyU7MJoWj0Pz0Wd8mf8ATSuLW/RtYD2jO/3qQ6sJHoZXT7M7S4evZjwHfkd3XeRz8FwTMC3UeVoVHEYUg2EXkfqra+bNd7KrP/Pi/ro9fSELzvYnbCtRIbVJqU8uL29Cc+hXoGGxLajA9hlpEgr06ro2LR5NtMqniQrlE4qYsR7tXlBE1iXdUhCQBdBDCFJ7tKhzBYQhCiTBCEiAWUiEqARKhCAEIQgBCEIASIQgBJKye0Paehg2b1V1z8LBd7+g+uQXkfab2g4rGEsafdUvyMJlw/fcLnpYdVXKxRLIVuXR6F2p9pFDDTTpRWrZQD3GfxuGv7ov0Xlu1dsV8U/frvLjoMms5Nbp8+Kr4LBzwgRPLr4rVp4BoIuSF51vJb0epRxVHbM+nQ3e9Gdh9hbeytmzJeMtOSdTw3vAItFvER9Fp4SkN3dz8cv1WOc8myMcDWUAXQPhHARfjz8Vao0bkG45q3hMPE92D965K7ToMayQBJnPkqdslKXiihh8ITLbCLieF1NTws/2SUsZv1AG3BJBIEWGTrZXWw3ChuU+JlS8clTscTMfhLZSoDhQR9lb2IwlvVQ/sil8Z2PITOXx+A1HD1+5UvZzbr8PLR8BNwQXbt/iAkXjSVr18PmCs1+EAJgRacjnxUq5uD0LIxt7PQcHWLmB3duARumQeYkBTFee0e0NTD7tGd2m5weKh+GmAe+w21sR4ruNn7RZWZvMmJIu0tMiNCOa9qq5WHhW1Ot4ZYKROhC0FAkISIXQSoQhRJAUiVCAEIQgBCEIAQhCAEITXOAEoBSVxHa/2isob1LDRUrAHeObKV4v+Z3Lz4Llu1vtPfiDUo4U7tEEtNQHvVYMHdP4WT4kclyGFpEukCZaWx4yCfM+azW3eOkaqqHLbDGY6pVqOqVXF7zmTeOAHDkE7DYYPdqLdfxTpxV8Uu4G27psAO6JzJ4mVdw2Ca2CdDPX5LzrLWepVSl2LhcABE+WvL/Ku4/AFkDXdkcp5J7aoAtOcmwVtxFVzS1twJLtPAcVmyuy+WU0vRDsfB90EzEkHPTw6LRpYUTM65J+HotpsLdTM8TKnwzQSCByhVyeTqZLWJFMuEa5nKM4ATsHX95TMti9rWPO4UVevuktew7uc5jrZXaLAZOhBA5SFL8Km9ZJcKwNd8IuBH+MlamSqu9usaJuBE5Ip1xu5gn1Uk8FLi3svl1vsqr7y9z6qL9qEHhyVasQcphdczsK/wCkuLqjRUqDILt4yCbWAz8L5JhpSZnI2CkpU/sdFBP2X+KWirjcPLRBiLiLEOnj95Ludl0S2k3eMuIknVxOpjVcrgsKaj2s597kNV2zWr1OHF48meZzZLKSFCQpUFeieeRIT4SIcwSISBKh0EIQgBIhCAVCEIAQhCAF5R7Vu2NTf/Y6EhsRWcDdxc2RSBGXdufAcV1vtD7XDAYRzmke+qdyiD+Y5vI4NBnrA1XiFKo513Ekkzc5uOrjqbqi6zxWjRRV5skw2G3QBFgAI8FeYNwHzPTRSYelMHwV4YU+EefReVKeWe3GvWEU8LXyJ5A6XzjqLLYNVu60ujpwWa0tDXMNgTY58cvP5KwwEMG8Qe6Od7fcKEksZOxbTwWw8kTFsr9VfwlTc5c1Rwjy4gWIiZvxvFk/EsL7Bwz3c7kqposyazcSHRefqrFOsWOBFtbnT6rM2ZWYIBMk708WkGw8tVp06gkajrHgq5aOZTXRcxGIbVDgdQRla4gFFJwpta0kWgc7WlVXt74I1t/lNrMJt18eSeeeyKqSNGuwj4iqlZ4hxygTJ5f2ThUJa3ezAidEAcuiZCjoMPUc4cOP9lNySAeCb7yDCdglDAmtEC0DhCWmN4W81tbJ2Tk9wyyH1Wiml2PCKLbVWsss7E2d7tkn4nXPLktMICVe7CCgsI8OUnJ5YhQUFCmRGoSIQDMHWLmNcbSAp0jWwlQAkQhACEIQCoQhACa90CeF05YPbjaZw+z8TUBhwpkA8C8hgPm5AeGdq+0T9oYt1V1mA7lJv5GA2HVx7x8OCZhmd0cSqeCorQpU4MacQvOtllnrUQxE0ME8EEk30nVadGtvACJAHS2srMwrADmL5ZeSu08W1pJHeBB9NFhmj0Isjq0pbvRO6dUp2hvNAkd3K1jyTa+JBBLbA5j9Fk1m7plpkHzHJILIma+Be5pJF4NpvAN7KwMQC8kyGlsuMElu7EmBmRM24FZ2AJAnV33ZXadTceN4kA2PFvB1usKL0w9xLNJjmkQbnx5fZWnSJgCfosokgwdLK5TebfVUyWdlkei4ZblPkrVDEFxBgGFDScYGSu0KQ1+iKBxstYhoNxlCipDzThJnP9FPQoE6D1U1HJX5eK2VwD8ipmYXej0tdaGE2K9xky0cTr4LbwezWU8hfitdXGlLvRjt5cY6W2VNm7HDe87PQcOq1gEJV6tdca1hHkzslN5kCEIVhAQoKChANQmyhASpEIQAlQhACEIQAhCEALzz2048twVOiM69ZrfBgL/6txehry/22Yfebgzpv1ROgJY0j+k+SjLSJRWWedbKGh1BHSFrPpW5jw8VnUqf6kxlfP5eatUHTcHeGUjMHg4HIry5vLyezVJJYY+nWIO64DW88OM5JpseM8J++CdUpEi48U6jRIsRI+8lXjJcp4ITVI4z96JHUjE8ddFbGzHu0PUXUrNkVMnZLqicdhWw1eDbwvlxiVoF3vGiQTHSfHiojhadO5e2Qct4T5ZrWwRY+1OnVef3Kbj5kwEdeTnyJENKiTGoAA8slfp4crS2d2fxLv8AYLW6Go9rCPABxW5heybz8dRjRwYwk/8Ak8//ACi4s5dFcuZGOmzCw2AcTYGOnqtLCbKc42E8xl5ro6GxaTQBu70fmv6fD6K8CBZaIcP/AKZlnzW/qjHwuwYu8+GfqtOhgmNyClDxxCcCtcKoQ6RjnbOfbCEQiUquKgQhCAEIQgEKQpUhCAjQl3UICRCAlQAhCEAIQhACEIQAuf7b7IZiMDVD4BY01WOM9x7ASDIvGYPJxXQKLEYdr2lrgHNOYORXGdWmeI7J7PVX2Z3XuiWbwqMcIJ+HMOAiY4K5/wBOcc54cyi2kQbk1WgOAiJAkxnYr17C4CnTADGhoAgQNOE5qZzwBJsFmjx0tyNEuQ39Ueb0vZ5jiO9WwzejHuPrCsUPZfV/HjHdGUgPKXGFrbe9o2Fw4O6feuH5fgHIvgjylcHtPt/jsRk4UWcKdrc3nvHwhGqoEoO6Z1mK7JYKgP8AuMZX6Gs1k/yNbKzG1ti0nS2lVrn97ec3yqOA9FyQw5ILnXJ1OvUm5UlOjcGfILNK+K6SNceNKX2bOxPbGlTE0cDSaNJ3W/0s+qjd7QcURLW0WN5NJi/N30XNvZYDqo8PhTwnhyVL5Mv6XR4cfaNyp23xh/3Y/hYwfRQVO0mKd/v1T4kfJV24TgFaw2BEi0+ipfIk/ZfHjQXogGOrPPee89XOKbUpuPHzyWsMMBk2D6FRUsLne8qv5ZFnxR6wZQpv55j5/or2H2lXpO7tSoBnYmPLJaVLZ8i4TnbFk94aWBHqiskto5OuHRZ2b23rAjfAe3UkQ4eLf0XWbN2/Rr/A8T+U2d5HNcCdmwbyPO6jGBM6gi/ir6+bOP22ZLeFCX10eqSlXnmD7Q4ulYuFRvB9z4OBn5rr9ibcbiGTu7rhm2Z8QeC9Orkws6PLt486+zUQkBQtJQCRKhANQkhCAelQhACEIQAhCEAIQhACSVS2xtmjhaRq1nhjBqcydA0C5J4BePdrvaXXxZNPDl9GllYxVqc3EfCP3QepKjKSj2SjFy6PTe1HbOjgxB79UgltNpE21cfwj7C8v232mxOLeRVdDRf3bbMvy/F1PoufwdCLkS4mSTnPM8VoOB8NFgtvzpHpUcbCyxMTTFQtOTWmIg94/htkAOCs0m3EBT4doNIACwM315JzaN/oFhnY+jfXTjZL7neAspBhrfopcMzIffitDDYUqhyNaSIaWDm8X4TdWKeEM2Fh0++KvUsJrEK1TpRpzXCtySKH7DGikbhBHNXtyU5tA6lc8SLsIaeHHFIcJ/qN4EO8xBH1VynRspKdP3gnIg/I/Iq2MSiVrQ2lQskZReTcGwztcyMvD5rSp02cLdUF97ZK1xSMjtbejOdhQZ5GOfX5qB+FC0cQ5oHNUX1VTNF9cpMhp4UHMKvXwe6+GlwJFi07pH8wuOqnq4oNEpuEDq5DR/jmSuQTz/iSs6zLo6bs/Xc6iN5++W93e1MWvzstNR0KIa0NAgBSL6KtOMUmeFJpvKBISlTSpkRN5IlhCAkQhCAEIQgBCEFAISub7WduaGBbDjv1SJbTBv1cfwt+egKzvaB7RG4EClTAfiHCQD8NIHJz+MkWbrGi8ZdWfVe6pUJc97i5zjmScyVXOaiiyutzZodoO0mIxri+u+Q2d2mLU2TwHlcyeaysK6WszHdG911voFaqMO7bgPG6mwezYaydWtdP8QDh81gnZlZZ6NdST0TYWgc/srWo4Ylt/Dl1RTpNaOat4M2jPXqsEpHqRWFgmwuH7vFTswpgkC/3ZS4SbWzzK0sFR3iczBVbWSecGbRw/u3NJ1MHWJW66iGnlmOfBMr4VsEHI/RLgCajAB3ntJaemi6lr9KZT9+i1TDTE5q0KQ+iqUAYDuOmvRW6fEKaM83/AAczDhByVhrAosS4LrWClSbY1sZH5qei0NOgtErPp1gDkpG4hdUkjsoNmhACo1qxEqw7FjdgLMr17wpSehTB52I6ve6rYiqLTmlq1IWhsXZXvXbzx3R/7clXXXKcsGiyyNcckezNhOrHedIZ6u6cOq6fBYBlJu6xsD1PUqdjABAyTwvbqpjWv08S26Vj2IhKkV5SCRKkIQBKRCEA9CEIAQhCAFQ23tinhcPUrVTDKbSTxOgaOZJAHVX1437aO0PvaowTT3WAVKvN5Hcb/KO9/MOC43hZOpZPPtp7Wfiq9TEP+Kq9zozAHwho5ACPBT4dpkeuv2VTwlAjdbbutjzLjJ8SVs4Jlh9ze6wWzyelx4YRZp4Ow81Pg2bzGiDLTunoMvT5LXx1IMo0vzPN+Ai9vRT4WgAHWFxPjy81hbyjZBbMxlEk5ff381oYOmJT6OHHjr9+Sdh6IDvu6qaNaNWj8Nh98FYDHUqJqsi7oIKZh2CMv0VplfdY5jrtdc6xzXF3srsy1odRxPvabXA6cPS6j2a0NxAgxIPKY4Iw9INZYwLxOsqJtQEycxkup4eTnjlNGvUAbYWUdF0a2VV+JJExyVU4sg6fquSns5GrWDWGMIPL5INUO1WYcUDdPY/WVDzZ34UTVXFIaoi6iq4gnLgTPRRYerMzcGRHyIK6jvSJqVSXAffipK0DO/Dkls1trnipcDs11V/LU8ArYwctIrssS2N2bs11Z/AA3PDouxoUAxoaBACbhcK2m0NaICnXs0Uqtfp4l9zsf4CEIWgoBIgoQAkSpJQCIQhAPQhCAEIQgGVagAJOQBJ6DNfMOLx/v8XXrEz7yo9w6Ekj0hfRvaaq5uCxLmglwoViAMyfduiF8yYdsRBVVnRZV2a7Gd4u5Rlz0Wls8gETlJEGfqVRoOtxjjoreFqd4TlrZebM9aGjoA8v3A4yGgho4ZfRPrVi0xbPTRRh4PwuFzPTwVfHBUNGhNI1XN7vCfVJQdccZWfs6s5wIcZ3Yi0EDnx4q5BBBHlxUJLZdF5WTaoyJlOIk5agC2apftZIBE5WOl1JTqwJN+ig9EtYNTE4JoaBvkHIx8I9Flua6m78zTx/sq/7aSZPHLNP3iW5+CYIRi12y+cUHCBbyVB7vvNRMYZscvXkpDSvYIonXJIfScfBWae9lpmo6WFKv4XZznHU9FJVtlcrUhWUSR3bjmlo4MnlxC2MJsB8d7uha2H2Yxuk9Vqr4sn+GKzlxXRj4HYZdE2H3kugw+GawQ0QFIAnL0q6Y1rR5tlsrHsRKhCuKgQhCAQoQhACSEqEA1CWEIByEIQAhCEAjgvC/aH2Ffg67q1Fs4d5mYkUS43puGjCfhPONAvdVFXoNe0tcA5rgQQRIIOYIXGsolF4Z81YV4I4HzWjQPRd92i9kYLt/Buaz/ieTuj+B1yOh8wuWxHYjHUSZoPdGrIeCOUXWKdTRthcirSJ6K08ktGt4PLmVVpUam9ubjg/8paQ7wBi6t0gQ6CDOoPqI0WWUGao2DqYDXh14NiOXD1Wu3dAGv6KsaM5ZHQqxh8G4iLkcrnzVbhnRarEvZHScQSMwbgcOI8VN7zSI+qt4bYTyciR0J+QWzS7OvOVPdtEkCZ/NM+ikqm/RGXIijmf2V3D+yvYbATH+F1WG7Nn8UdZk+iu0ez9MGSSeUwPRWriyfoplzInMM2ZeBc8s1p4bs443Pd65+S6Wjh2tyaApIWiHES7Ms+XJ9GThuztNvxS488vJadKi1ogADoFJCFqjXGPSMspyl2xEqEKZEEIQgBCEIASIQgBCEIAQhKgEhCVCAEIQgGOKi3jxQhAK1xUgKRCAchCFz2BvFQYrB03g7zGO6tB+YSIVciSG0tn0hlTYP5G/orIpgZADoIQhRXZJihOCEK5EAShCFxHBUIQpAEIQgBCEIAQhCAEIQgEQhCAEIQgF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2" name="AutoShape 6" descr="data:image/jpeg;base64,/9j/4AAQSkZJRgABAQAAAQABAAD/2wCEAAkGBhISEBQUExQUFRUWFxUVGBcYFBgWFhMaFhUVGBgWFhcYGyYfGhojGhQUIC8gIycpLCwsFR4xNTAqNSYrLCkBCQoKDgwOGg8PGiwfHB8sLCksLCkpKSwpKSksKSwpKSkpLCksKSwsLCwpLCwpKSkpLCwsLCwpKSwsLCwsLCwpKf/AABEIAMIBAwMBIgACEQEDEQH/xAAcAAABBQEBAQAAAAAAAAAAAAAAAQIDBAUGBwj/xAA+EAABAwIDBQUGAwcDBQAAAAABAAIRAyEEMUEFElFhcQYigZGhBxMyscHwQlLRFGJygrLh8SNDYxckkqLC/8QAGgEBAAMBAQEAAAAAAAAAAAAAAAIDBAEFBv/EACURAAICAgICAwEAAwEAAAAAAAABAgMRIQQxEkETMmFRIkJSBf/aAAwDAQACEQMRAD8A9xQhCAEIQgBCEIASQlQgEhEJUIBISoQgBCEiAWUiEIAQgqvjcfTosL6j2saMy4wEBYTX1ABJgAZk2A6led7a9q4kswtPe/5Hgx1awXPjHRcbtDa+IxB/1qrn/uk90dGCwVE74wL4ceUz1Ha/tBwlGQ13vXDRlwOr8vKVy+J9p2Jef9OlTpt03pe4/Iei5fC4A6BaFDZ/QeH91gs5cvR6FfCj/saJ7b4wunfjkGMj+mVMO3eMGrD1YPpCo1MMGkHORplpnyU7MJoWj0Pz0Wd8mf8ATSuLW/RtYD2jO/3qQ6sJHoZXT7M7S4evZjwHfkd3XeRz8FwTMC3UeVoVHEYUg2EXkfqra+bNd7KrP/Pi/ro9fSELzvYnbCtRIbVJqU8uL29Cc+hXoGGxLajA9hlpEgr06ro2LR5NtMqniQrlE4qYsR7tXlBE1iXdUhCQBdBDCFJ7tKhzBYQhCiTBCEiAWUiEqARKhCAEIQgBCEIASIQgBJKye0Paehg2b1V1z8LBd7+g+uQXkfab2g4rGEsafdUvyMJlw/fcLnpYdVXKxRLIVuXR6F2p9pFDDTTpRWrZQD3GfxuGv7ov0Xlu1dsV8U/frvLjoMms5Nbp8+Kr4LBzwgRPLr4rVp4BoIuSF51vJb0epRxVHbM+nQ3e9Gdh9hbeytmzJeMtOSdTw3vAItFvER9Fp4SkN3dz8cv1WOc8myMcDWUAXQPhHARfjz8Vao0bkG45q3hMPE92D965K7ToMayQBJnPkqdslKXiihh8ITLbCLieF1NTws/2SUsZv1AG3BJBIEWGTrZXWw3ChuU+JlS8clTscTMfhLZSoDhQR9lb2IwlvVQ/sil8Z2PITOXx+A1HD1+5UvZzbr8PLR8BNwQXbt/iAkXjSVr18PmCs1+EAJgRacjnxUq5uD0LIxt7PQcHWLmB3duARumQeYkBTFee0e0NTD7tGd2m5weKh+GmAe+w21sR4ruNn7RZWZvMmJIu0tMiNCOa9qq5WHhW1Ot4ZYKROhC0FAkISIXQSoQhRJAUiVCAEIQgBCEIAQhCAEITXOAEoBSVxHa/2isob1LDRUrAHeObKV4v+Z3Lz4Llu1vtPfiDUo4U7tEEtNQHvVYMHdP4WT4kclyGFpEukCZaWx4yCfM+azW3eOkaqqHLbDGY6pVqOqVXF7zmTeOAHDkE7DYYPdqLdfxTpxV8Uu4G27psAO6JzJ4mVdw2Ca2CdDPX5LzrLWepVSl2LhcABE+WvL/Ku4/AFkDXdkcp5J7aoAtOcmwVtxFVzS1twJLtPAcVmyuy+WU0vRDsfB90EzEkHPTw6LRpYUTM65J+HotpsLdTM8TKnwzQSCByhVyeTqZLWJFMuEa5nKM4ATsHX95TMti9rWPO4UVevuktew7uc5jrZXaLAZOhBA5SFL8Km9ZJcKwNd8IuBH+MlamSqu9usaJuBE5Ip1xu5gn1Uk8FLi3svl1vsqr7y9z6qL9qEHhyVasQcphdczsK/wCkuLqjRUqDILt4yCbWAz8L5JhpSZnI2CkpU/sdFBP2X+KWirjcPLRBiLiLEOnj95Ludl0S2k3eMuIknVxOpjVcrgsKaj2s597kNV2zWr1OHF48meZzZLKSFCQpUFeieeRIT4SIcwSISBKh0EIQgBIhCAVCEIAQhCAF5R7Vu2NTf/Y6EhsRWcDdxc2RSBGXdufAcV1vtD7XDAYRzmke+qdyiD+Y5vI4NBnrA1XiFKo513Ekkzc5uOrjqbqi6zxWjRRV5skw2G3QBFgAI8FeYNwHzPTRSYelMHwV4YU+EefReVKeWe3GvWEU8LXyJ5A6XzjqLLYNVu60ujpwWa0tDXMNgTY58cvP5KwwEMG8Qe6Od7fcKEksZOxbTwWw8kTFsr9VfwlTc5c1Rwjy4gWIiZvxvFk/EsL7Bwz3c7kqposyazcSHRefqrFOsWOBFtbnT6rM2ZWYIBMk708WkGw8tVp06gkajrHgq5aOZTXRcxGIbVDgdQRla4gFFJwpta0kWgc7WlVXt74I1t/lNrMJt18eSeeeyKqSNGuwj4iqlZ4hxygTJ5f2ThUJa3ezAidEAcuiZCjoMPUc4cOP9lNySAeCb7yDCdglDAmtEC0DhCWmN4W81tbJ2Tk9wyyH1Wiml2PCKLbVWsss7E2d7tkn4nXPLktMICVe7CCgsI8OUnJ5YhQUFCmRGoSIQDMHWLmNcbSAp0jWwlQAkQhACEIQCoQhACa90CeF05YPbjaZw+z8TUBhwpkA8C8hgPm5AeGdq+0T9oYt1V1mA7lJv5GA2HVx7x8OCZhmd0cSqeCorQpU4MacQvOtllnrUQxE0ME8EEk30nVadGtvACJAHS2srMwrADmL5ZeSu08W1pJHeBB9NFhmj0Isjq0pbvRO6dUp2hvNAkd3K1jyTa+JBBLbA5j9Fk1m7plpkHzHJILIma+Be5pJF4NpvAN7KwMQC8kyGlsuMElu7EmBmRM24FZ2AJAnV33ZXadTceN4kA2PFvB1usKL0w9xLNJjmkQbnx5fZWnSJgCfosokgwdLK5TebfVUyWdlkei4ZblPkrVDEFxBgGFDScYGSu0KQ1+iKBxstYhoNxlCipDzThJnP9FPQoE6D1U1HJX5eK2VwD8ipmYXej0tdaGE2K9xky0cTr4LbwezWU8hfitdXGlLvRjt5cY6W2VNm7HDe87PQcOq1gEJV6tdca1hHkzslN5kCEIVhAQoKChANQmyhASpEIQAlQhACEIQAhCEALzz2048twVOiM69ZrfBgL/6txehry/22Yfebgzpv1ROgJY0j+k+SjLSJRWWedbKGh1BHSFrPpW5jw8VnUqf6kxlfP5eatUHTcHeGUjMHg4HIry5vLyezVJJYY+nWIO64DW88OM5JpseM8J++CdUpEi48U6jRIsRI+8lXjJcp4ITVI4z96JHUjE8ddFbGzHu0PUXUrNkVMnZLqicdhWw1eDbwvlxiVoF3vGiQTHSfHiojhadO5e2Qct4T5ZrWwRY+1OnVef3Kbj5kwEdeTnyJENKiTGoAA8slfp4crS2d2fxLv8AYLW6Go9rCPABxW5heybz8dRjRwYwk/8Ak8//ACi4s5dFcuZGOmzCw2AcTYGOnqtLCbKc42E8xl5ro6GxaTQBu70fmv6fD6K8CBZaIcP/AKZlnzW/qjHwuwYu8+GfqtOhgmNyClDxxCcCtcKoQ6RjnbOfbCEQiUquKgQhCAEIQgEKQpUhCAjQl3UICRCAlQAhCEAIQhACEIQAuf7b7IZiMDVD4BY01WOM9x7ASDIvGYPJxXQKLEYdr2lrgHNOYORXGdWmeI7J7PVX2Z3XuiWbwqMcIJ+HMOAiY4K5/wBOcc54cyi2kQbk1WgOAiJAkxnYr17C4CnTADGhoAgQNOE5qZzwBJsFmjx0tyNEuQ39Ueb0vZ5jiO9WwzejHuPrCsUPZfV/HjHdGUgPKXGFrbe9o2Fw4O6feuH5fgHIvgjylcHtPt/jsRk4UWcKdrc3nvHwhGqoEoO6Z1mK7JYKgP8AuMZX6Gs1k/yNbKzG1ti0nS2lVrn97ec3yqOA9FyQw5ILnXJ1OvUm5UlOjcGfILNK+K6SNceNKX2bOxPbGlTE0cDSaNJ3W/0s+qjd7QcURLW0WN5NJi/N30XNvZYDqo8PhTwnhyVL5Mv6XR4cfaNyp23xh/3Y/hYwfRQVO0mKd/v1T4kfJV24TgFaw2BEi0+ipfIk/ZfHjQXogGOrPPee89XOKbUpuPHzyWsMMBk2D6FRUsLne8qv5ZFnxR6wZQpv55j5/or2H2lXpO7tSoBnYmPLJaVLZ8i4TnbFk94aWBHqiskto5OuHRZ2b23rAjfAe3UkQ4eLf0XWbN2/Rr/A8T+U2d5HNcCdmwbyPO6jGBM6gi/ir6+bOP22ZLeFCX10eqSlXnmD7Q4ulYuFRvB9z4OBn5rr9ibcbiGTu7rhm2Z8QeC9Orkws6PLt486+zUQkBQtJQCRKhANQkhCAelQhACEIQAhCEAIQhACSVS2xtmjhaRq1nhjBqcydA0C5J4BePdrvaXXxZNPDl9GllYxVqc3EfCP3QepKjKSj2SjFy6PTe1HbOjgxB79UgltNpE21cfwj7C8v232mxOLeRVdDRf3bbMvy/F1PoufwdCLkS4mSTnPM8VoOB8NFgtvzpHpUcbCyxMTTFQtOTWmIg94/htkAOCs0m3EBT4doNIACwM315JzaN/oFhnY+jfXTjZL7neAspBhrfopcMzIffitDDYUqhyNaSIaWDm8X4TdWKeEM2Fh0++KvUsJrEK1TpRpzXCtySKH7DGikbhBHNXtyU5tA6lc8SLsIaeHHFIcJ/qN4EO8xBH1VynRspKdP3gnIg/I/Iq2MSiVrQ2lQskZReTcGwztcyMvD5rSp02cLdUF97ZK1xSMjtbejOdhQZ5GOfX5qB+FC0cQ5oHNUX1VTNF9cpMhp4UHMKvXwe6+GlwJFi07pH8wuOqnq4oNEpuEDq5DR/jmSuQTz/iSs6zLo6bs/Xc6iN5++W93e1MWvzstNR0KIa0NAgBSL6KtOMUmeFJpvKBISlTSpkRN5IlhCAkQhCAEIQgBCEFAISub7WduaGBbDjv1SJbTBv1cfwt+egKzvaB7RG4EClTAfiHCQD8NIHJz+MkWbrGi8ZdWfVe6pUJc97i5zjmScyVXOaiiyutzZodoO0mIxri+u+Q2d2mLU2TwHlcyeaysK6WszHdG911voFaqMO7bgPG6mwezYaydWtdP8QDh81gnZlZZ6NdST0TYWgc/srWo4Ylt/Dl1RTpNaOat4M2jPXqsEpHqRWFgmwuH7vFTswpgkC/3ZS4SbWzzK0sFR3iczBVbWSecGbRw/u3NJ1MHWJW66iGnlmOfBMr4VsEHI/RLgCajAB3ntJaemi6lr9KZT9+i1TDTE5q0KQ+iqUAYDuOmvRW6fEKaM83/AAczDhByVhrAosS4LrWClSbY1sZH5qei0NOgtErPp1gDkpG4hdUkjsoNmhACo1qxEqw7FjdgLMr17wpSehTB52I6ve6rYiqLTmlq1IWhsXZXvXbzx3R/7clXXXKcsGiyyNcckezNhOrHedIZ6u6cOq6fBYBlJu6xsD1PUqdjABAyTwvbqpjWv08S26Vj2IhKkV5SCRKkIQBKRCEA9CEIAQhCAFQ23tinhcPUrVTDKbSTxOgaOZJAHVX1437aO0PvaowTT3WAVKvN5Hcb/KO9/MOC43hZOpZPPtp7Wfiq9TEP+Kq9zozAHwho5ACPBT4dpkeuv2VTwlAjdbbutjzLjJ8SVs4Jlh9ze6wWzyelx4YRZp4Ow81Pg2bzGiDLTunoMvT5LXx1IMo0vzPN+Ai9vRT4WgAHWFxPjy81hbyjZBbMxlEk5ff381oYOmJT6OHHjr9+Sdh6IDvu6qaNaNWj8Nh98FYDHUqJqsi7oIKZh2CMv0VplfdY5jrtdc6xzXF3srsy1odRxPvabXA6cPS6j2a0NxAgxIPKY4Iw9INZYwLxOsqJtQEycxkup4eTnjlNGvUAbYWUdF0a2VV+JJExyVU4sg6fquSns5GrWDWGMIPL5INUO1WYcUDdPY/WVDzZ34UTVXFIaoi6iq4gnLgTPRRYerMzcGRHyIK6jvSJqVSXAffipK0DO/Dkls1trnipcDs11V/LU8ArYwctIrssS2N2bs11Z/AA3PDouxoUAxoaBACbhcK2m0NaICnXs0Uqtfp4l9zsf4CEIWgoBIgoQAkSpJQCIQhAPQhCAEIQgGVagAJOQBJ6DNfMOLx/v8XXrEz7yo9w6Ekj0hfRvaaq5uCxLmglwoViAMyfduiF8yYdsRBVVnRZV2a7Gd4u5Rlz0Wls8gETlJEGfqVRoOtxjjoreFqd4TlrZebM9aGjoA8v3A4yGgho4ZfRPrVi0xbPTRRh4PwuFzPTwVfHBUNGhNI1XN7vCfVJQdccZWfs6s5wIcZ3Yi0EDnx4q5BBBHlxUJLZdF5WTaoyJlOIk5agC2apftZIBE5WOl1JTqwJN+ig9EtYNTE4JoaBvkHIx8I9Flua6m78zTx/sq/7aSZPHLNP3iW5+CYIRi12y+cUHCBbyVB7vvNRMYZscvXkpDSvYIonXJIfScfBWae9lpmo6WFKv4XZznHU9FJVtlcrUhWUSR3bjmlo4MnlxC2MJsB8d7uha2H2Yxuk9Vqr4sn+GKzlxXRj4HYZdE2H3kugw+GawQ0QFIAnL0q6Y1rR5tlsrHsRKhCuKgQhCAQoQhACSEqEA1CWEIByEIQAhCEAjgvC/aH2Ffg67q1Fs4d5mYkUS43puGjCfhPONAvdVFXoNe0tcA5rgQQRIIOYIXGsolF4Z81YV4I4HzWjQPRd92i9kYLt/Buaz/ieTuj+B1yOh8wuWxHYjHUSZoPdGrIeCOUXWKdTRthcirSJ6K08ktGt4PLmVVpUam9ubjg/8paQ7wBi6t0gQ6CDOoPqI0WWUGao2DqYDXh14NiOXD1Wu3dAGv6KsaM5ZHQqxh8G4iLkcrnzVbhnRarEvZHScQSMwbgcOI8VN7zSI+qt4bYTyciR0J+QWzS7OvOVPdtEkCZ/NM+ikqm/RGXIijmf2V3D+yvYbATH+F1WG7Nn8UdZk+iu0ez9MGSSeUwPRWriyfoplzInMM2ZeBc8s1p4bs443Pd65+S6Wjh2tyaApIWiHES7Ms+XJ9GThuztNvxS488vJadKi1ogADoFJCFqjXGPSMspyl2xEqEKZEEIQgBCEIASIQgBCEIAQhKgEhCVCAEIQgGOKi3jxQhAK1xUgKRCAchCFz2BvFQYrB03g7zGO6tB+YSIVciSG0tn0hlTYP5G/orIpgZADoIQhRXZJihOCEK5EAShCFxHBUIQpAEIQgBCEIAQhCAEIQgEQhCAEIQgF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0424" name="Picture 8" descr="https://encrypted-tbn0.gstatic.com/images?q=tbn:ANd9GcRK7oBRZQCsmVBwUF9XMvy88lUVk89_KCpOxQKZOpnMN3gROf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3960440" cy="3240360"/>
          </a:xfrm>
          <a:prstGeom prst="rect">
            <a:avLst/>
          </a:prstGeom>
          <a:noFill/>
        </p:spPr>
      </p:pic>
      <p:pic>
        <p:nvPicPr>
          <p:cNvPr id="60426" name="Picture 10" descr="https://encrypted-tbn3.gstatic.com/images?q=tbn:ANd9GcRPINNzRULRYf-c_izxPLpmoERGyog4vUAhHuFcqGFVMZZAzdmF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3744416" cy="303922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Beetroot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56176" y="4869160"/>
            <a:ext cx="2530624" cy="115064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7346" name="Picture 2" descr="https://encrypted-tbn1.gstatic.com/images?q=tbn:ANd9GcSok0TggMhqjlO3QkyD3u5B5vTrXAUmZbBRVgpIfHHsyKXLkz6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95700"/>
            <a:ext cx="4824536" cy="2333280"/>
          </a:xfrm>
          <a:prstGeom prst="rect">
            <a:avLst/>
          </a:prstGeom>
          <a:noFill/>
        </p:spPr>
      </p:pic>
      <p:pic>
        <p:nvPicPr>
          <p:cNvPr id="57348" name="Picture 4" descr="https://encrypted-tbn2.gstatic.com/images?q=tbn:ANd9GcQ61IHQmutneQ_KkrnD0e4MvFye-MEBChfxaeUqwj39PmQbhPs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556792"/>
            <a:ext cx="4896544" cy="2287141"/>
          </a:xfrm>
          <a:prstGeom prst="rect">
            <a:avLst/>
          </a:prstGeom>
          <a:noFill/>
        </p:spPr>
      </p:pic>
      <p:sp>
        <p:nvSpPr>
          <p:cNvPr id="57350" name="AutoShape 6" descr="data:image/jpeg;base64,/9j/4AAQSkZJRgABAQAAAQABAAD/2wCEAAkGBxMSEhUTEhQUFhQWGBYbGBgYFxcdHxwbGRsXGRcYGBwYHSggHxssGxgWIj0hJykrLi4vGSAzODMtNygtLisBCgoKDg0OGxAQGywmHyQsNTQ3LCwsLCwsNC81NCwsLCwsNCwsLCwsNC0sLDQsLCwsLCwsLDQsLCwsLCwsNiwsLP/AABEIAPUAzQMBIgACEQEDEQH/xAAcAAEAAwEBAQEBAAAAAAAAAAAABQYHBAMCCAH/xABFEAABAwIDBQUFBQYFAgcBAAABAAIRAyEEEjEFBkFRYRMicYGRBzKhscEjQlLR8BRicoKS4SRDorLCM/FTY3ODk8PSFf/EABkBAQADAQEAAAAAAAAAAAAAAAABAgMEBf/EAC8RAAICAQIDBgUEAwAAAAAAAAABAhEDEiExQVEEEyJhcdGBobHh8DKRwfEjQlL/2gAMAwEAAhEDEQA/ANxREQBERAEUBvbvZQ2expqyXPnI0ccsTMTAuLwoPYftOw9U5cQw0CdHZs7fMhoI8xHVVc4p0yG0i9ovOhXa9ocxzXNNwWkEHwIXorEhF5YrENpsdUeQ1jQS4ngBclUqp7UMNPdp1nf0D/kquSXEhtIvSLO8f7U6bR9nQeXEWzuAjxyz9FAY7evH1WZzVyg3yUhlset3fGYVJZoohyRaMT7SKbK7mBmam2wMw4kamDw4QYIjyXWz2i4aJLKw8GsPycshdg3VB3R3pvBGvW6jqgfTeGkEOsYMiRz8P7rFZ2V1my432lUgPsqNRx/fLWjjyzHhyUrurvfTxpc3KKbxowukuAALiLAWPDW0rEXVSbCT4XXu/Euw2RzXltY960gsEQLi83I8lEc0tW5EZu9zdN4d5KGC7M4gua2o4tDgJAgTLgLxoLA6hUzH+0vPVYcK2WMzdoypAzgxkc0tkt0d63Cx7b23K1b/AKlR9TUAvc5xBse7JtouV+0XMYyo0w9pjoRYlp5jVaTnJ/pLNs/UOwNvUsWyWGHCMzDq2fmOqlVgG6G8VWm9mIpgXEFrpuHa6aiR8Fo+5W8GLxVc9pBpZSTDQA02iDz6En4KYZrpS4kqReERFuWCIiAIiIAiIgC8sViG02OqPMNY0uJ6ASdV6qJ3rwtSrhKtOkJe8AAWuC4Zhc/hlQ3SBhO8WPfjK78RW1ce62ZysE5GeQPmSTxXEyhNh6qe2nsOtRaTUoVGgcS0x66KJBtAt+uC4NTvc535n82ZtSrharatI5XU5ibi8ggjiDJWzbh75s2gxwdkZXYTLATdtoe2eEmIvBHULFqlCREeY+vNdPs3xb8LtKiXmKby6m5wEiHjuzyHaCnfhB4LXFKmWg+htW/uKq08HU7Kl2pf3CIJytcDmeQNY+oWDSR4L9L4itkY58Fwa0mGiSYEw0DU9F+a9obRfVr1HukOe9zi1wuC4zEfBXzLcZepz1MSWuYRPERzzRHnIV5xNElrXAXgTHAqmgscJInnBNlMN2sQA5hNhds8vHVceVN0Z2fFH7Ks1ws0uv05/OfJSWMo08S0B0ENdLSCQePncLjdXp4hudhgyMzYu06TzifmlTDFzM7IaRNhzEyD5grNre+ZPmc5wDmuLqIL2G0QCQdR5a3VZ23nNQlzekcgNBfirrsmqeozDTkRf5KM3jw7n1qZDMzTZ56SAJnhrePotMc6lTJXEpVYF4gR3Z8yR/ddWwNkGq09oQKU9ZMDUWiOE+K7ttVMlQYYFgAIDiBAExI+Iupug0MbGlgG3tlv9CtpTenYs3seuFphjWsboxpDfAX+atfs+287CtrmtU/w1OzWQC41KjnFoZpJhr5k6AaAKnUbCZ4zrwv+aisRiXAxNtQOF+nNVxtp2gmfpPYu1qeKpCrSNjqDEtPFrgDY/wBjxXesO3f3lrMwpw1Bopve/MauYhxGW4vobC4OgNuK1bdHDVaeHb2ry8uhzZJJDSBAk68+krrhk1bGidk2iItSwREQBERAEREB/CJsVnO/u61etiW1MPSztNMAw5ogtJEQ4gRBbEdVo6Kk4KapkNWqPz9tXY+IoT2tOozqQYP8wsfVQ9TDSIOn15r9METY6LFdsswru0pGmab2Oe1lSlBmDAbUpkgH+IEHTXjyzx6OZjKFEXuvvbisFmbTOduWG03kls8HNvY+k8eBEUML2pdUltR7rzbNM96coEOBcdbwByXzVoeIPSfgvbDslrszYcHXNxwEEKjlsQ26OHG0KtHTvCLi3wPFR9LHXsY58wp6jROQh5c4gmHEySDca+nkoLaeDgyR4OH6+CmLvZlUy1bvuNUOgACQXGONr+MLz2U53b1aTokEkSSbizhPI2K4N1NujIKThDmzyg3Oi6dsVTRxNLENHcqSH+IAB/0x6FZ6XqcWa41vp6kzTYc7e6RBEzp1+Er2dYjrbyP6C9aVTO3PwgEeB0J8lwYzHsYwuquDRFybHjAHVYpW6KqNbMzzeAntHk8XOk9ZKsG7DA7Cs0MF/l3jb0v5qM2zQBpEj1iOoMG6j9i7SOFfeSx5GcfJw6gT4rtcXKFLiWStUWjaVfIA0WzSB9VwMw5LoXztOsDVjhAjr1HwU5s7AGWAAuquIAYOExExeTy6i6z/AEoaWjt2bNJpDbFwLXGBodQCRbyWr+z3HGphcrnlzqZy3Bs37onjb5Lnw+4VDs2BxeH5RnykQTBnUG0n4BTuwNkNwtLs2uLpc5xJ5mOHgAtcOOcZWy0YtMkkRF1lwiIgCIiAIiIAipe8u+NXD1n0mUmHLlhxJ4tBuB48wqZtPeHGYgw+q4N0LW90eHdu7zlc8u0wWxnLIkaTvbtxmHw7jnLXPzsa9oDsjsj3BzhrEgCwJlw8Vj1Gi0NzmXOfcAEDpmJPqvpzHH7M21t4rop4Q02jMM0CJHLnHPwXLly6zOUtRxYrE5fsveg3mwnmOvVf0YF9zdzRfqBGh5+Ki9p7QY55DJ1EE2J6idfFT2B2wDh3mYqNY6ANc0ENI84VJKSSJkq2ZwNeB4LmxBaQQRZddFkUw15Ln2zOIHL87aXseaiMS8BxaTeVZLoUohsbst9N3aUriZjiI5c/n4qe2TjhiqbqX+YIcAfxjlPp5ri/bGgd68KR2Js1tZ3bAZQ0xmBguMDlwvqtJPbcsm+ZM7DxHd7B9p92fwuJzN8R3uuqhd68MSHNlok5bnhAJIHMKc2wwNDKjZzhxI6mLg9DAUDt8Nq1HVLwWQ0Hg5wEnyiPMqsab1I6JyTWtfH16/H62RFaoG0g10EhjfOJE+agcRTMAnU2Hy/XgpXGsNRtKo0QC0sLQZh1OBeeJkFcGJLnunVrZp02ji4RMeuq6IrYso1C+bLJXwHfaJnKCDGpjL85Vr2HtkYXENrZA8tzEgGJzBwIBMiQD5kearbS7MyYzQJ8SAPm0lSFCgXETZc7bVMyyuqP0HgsU2rTZVZdr2tc3wcAR8CvZVzcKm8YRudxIJOSeDBAA8JBjoVY13wlqimWTtBERWJCIiAIiIAiIgM79o1ANrseAe8wSeBLT8TBHwVOo5ieVtfy6rWd8qIdhKhyZy0Ai3u3GZ3k2VleciAOOv0Xl9pjpyepzZFUj5w1KH+A/wC3xJX3icQQ1wvyt1svttKASZk8QOSkNjbEfjC4Uy0BokuJI/hsL8D4LKKbdIhcSpVMAxwktnWxJPnqvDDYI0XZwCWwQATpMXB+Hmtf2VuDSpums81bHuwWiech06Lrr7kYYmW52eBB+LgT8V2LFkr+DpTlVPh0MkoV2f5jXs1108QY+q8dsbMFQDsjLgJBMXP4TF442ngtZduDRPvVax5j7P6sKqm/e6rMDRbXpVH5O0a1wfEMD5AcC0CO9lFos6ZsncPjw+ZrDHik/wDn5r3+pk20qZpguLbAgHnxn6eimN1d4aR+wAyubOsd+5Jg8+nIenpjC3EtIqlwBluYAagxe2vBVzG7IqYbs3DvNFVzjUbMZSKYE8tH+qv3SlGmMnZJRV8V1RoWOLXUw5nD3hy6+CqO1XOOIpN0a9zQT4mD0n81MbH2mH20eLOFuX5Lqr7MbUf0GWowGxLmGSLcRI8QVzw8LOaK4pkHtbCmm9+S1KoAY/C4DKXNPAx/dRmyqGXKMshndHjMvPrA8AFJ70YnK1v8R+ABjxv8FLbvbHdUpw0Zqz5DRE3mCQOepnotVKoGuN1Fv4fuR1epDgeo16yPm8KQ2cHVHhrb3EkCY/uvjeTd6vhKlIYjKBUBLRI/y6lMumCeBC2LZu49KlkJcZaQSGgBpgzERPnKh4pNbIZIXGL8if2TReykxry0kCO40tAH3QAb2bAXYiLtSoBERSAiIgCIiAIiID5qMDgQQCCIIPEHUKgbZ3Lewl9E5mQTBNxHDrb5LQUWeTFHItysop8TLMLsTEuyNbSIDhIcbAC9yeHzWhbC2W3D0msAbmgZ3NEZjzJ1OpUiiph7PHHuuJEYKIREW5cKse0zA9tsvGMifsnPHjTioP8AarOvDH0O0pVGHRzHN9QR9UJi6aZ+YMHtD/CuqkA2ewjmajSxx8ZcXDyUdgtt1KNnHO20tN7c76+a8sICKFVhNhVp28ZC/mKwnfsJlrmjkDANybA3+B5Lnj4bO1asMcjj1X3JGthu0IrYZ2V5g5bwRyuZHn6qX2XtUVO64llZlw0xcx4aGVXNktPcABzZCLHTK46n0UjDKzixxy1WmzhxtMt//Pp0SipvzJ7qGd+Hwz6cn7HZvzFXDMqs17WSOI7hzjyuVZvZ/tMF2Ee0BpFSnSM8ycjr9efUKoUKrhnw1U+9D6bj7pc3XyI1GsE9F77tioHVSwAMpNpGkLjvNcXNJ/enNJ5geVXDTH0Zz5cGhfH8/Pc0v284aaGGqDUPrUx/7lJzvnSC0zBVc9NjvxNafUArPvarXbidlUMQz3TUoVB4VGOb/wA4Vs3Jr9ps/CONycPRnxDGg/ELoXEiS/xL1ZNoiKxiEREAREQBERAEREAREQBERAEREAREQH5KxFItr1aen2zR/SX/AJKU2ns59Km7OJ7PM+xGsMbfhz68tb+u+OCbS2piWOBLXPqOaBzJcW+UOC5sVVJw0Fzy7txSubCmWh7fHS3mufJdqj1e0xco2uEpL3RH7GxQY5+a5b2rfEwCPMuleGPa4Me/7wOo/FmDbf6j5L+UMPlwtPEAHNUxGIbPCGMoFvoajl2GjPZUrCXsnlDQXGel1alFuRSMUscsq6fyzt2dimVop1ffB7ruJI1IjjM24ifA92yfsa5pu+8DB6G9j43/AO6rz8Ga2NpU6Ug1a3dsAQHvytsLA3PorzvHsKpRqGhU/wCrT71N/B7SXZCLaG4I4OBGhBVmtUaZ06Vmj3c34q49eBM1ceKuw8RhnOmphalGP/TdXYWEdAMzf5Qrx7Ka2bZeGn7oqM/oqPaPgAsU/b3dmS3R7HUqk37pLS0E8xUaLnhl5rW/YriM2zi3/wAOtVb/AFZan/NI+ZxZ8Thip9fz3L6iItDhCIiAIiIAiIgCIiAIiIAiIgCIiAIiID8++1fCRtVzhoY+NJp+bSqhtB+Wm++r5i33KTu95ZwPNaH7WKrXY9wGrGMDv4i2f9r2rNdtM950i7XNi9iA0mednD0VJJM92ST7NF+nyj9iwYjZ8bF2Y78dfFE+bw3/AOtQ+LIL6beN3HwBI+Mfq86PvjszsdjbKYRBbkkcnPpOe7/VKz/FYQgtrfdy5fP3/lPxR+Zn2aKlhS8/o7J72TbOOI2q15u2jmcf5GkA/wDyOHotY9puxe1oDENBL6GaQPvUnR2g8RDXTwyqt+wPZsUK1c6ucGDxgPf8XN9Fqz2gggiQbEK1HJnzOOdSXL+39aPzPjKfZ1S4QWv15H8XkW/8VoPsRxLRVxlFrszCWvYeZaX03nzimfNVPezZv7PWq4fgx/cP7h71P0BA8WLo9kWM7LamQ2FVtRvgYzFvqwJW9no9rgsmJzjzX3N8REUngBERAEREAREQBERAEREAREQBEX8c4C5sEB/UUZV3gwzTBqt8pPxaCFAb2790sLhnVaTTVfmyBoMES0ntND3RHrayrqXUuoSbqjH9tY/9oxWIqmPtKz4/haS1v+ljVCYLZxxWMZhxftazKcjg3NDyOmUOPkunZbc4lgIa0EAOgkusb+g9VbvZBsbNtN1RwkYdj3T++8mmPgav9KHuZ2o4K8vsXP2z0v8ACYcAWGIaI6djW+gWRbSrfY9lA7zWmYuCA5og8Nfktc9tNYfs2HZxdXJHlSqj5vCxrEDvAeHzCiSRTsEFLBvyZuvshoZdmsIEB76p9Hlv/FXRVz2dUcmzcIOdIO/rJf8A8l7bybfGHhjYNVwkDg0aZj8YHRWcklZ5OW55ZV1ZnntXwnaYyaV3Ck1rwNZzEtgDXuv8oVWwGz8QzEitSpvlpYQ49y7YBgOveOXNT2I2xUOJeKgMR3nZSS9xygGw5RYclNtr02auE+N+i53kkd0ckljUC8bI2/Tq02GpFKoQMzHHR3EB2hUwspxO0ARYW/UqzbmbbLj2LzM+5Oo/dnkrwyN7M4p4aVouCIi2MAiIgCIiAIiIAiIgCIiALMN8t6DVqupUjNNji0wbFw94nwMjynitPKw19FoqOBGhknqdVWW+xriS3Z6txJgw0u1MfKF3YauC3vNjUEH0H5wuAVWM71+I9fqviltQB2gyn9frxXNPFa2OiMuTI/HbO/ZXivRzOphwcWxIaRFomcnrHG11/PZ5UdXfUwNEuYcRVpvr1mktd2FNrnOpAaiS6M0/fiFO0K4HCxN/zHRdG4mHZRxz67SxjexcTLmtBaDlc38Ml/YHMXW7P94qccnemRbJJ6GuR2e1nA5P/wCfTpMikztW5WiwA7LL8AVnO09nODmmDeeHDUeoIKsm8G82Kq4qsyo1p7NzmtLCcrQD7oJHeIMgui8aAacOBFR7y1wc+Qe8eElodBizpHw9NXNJnX2XN3WNJmy7kYqnUwOH7MghlKnTPR1Noa5p6gj6rON9NrFu0K7eILRfgOzZEes+a5d1MfisDiGkOL8M9x7SkDYZrZwNcwAb4xHGRL+1Dd41wzaOFlzSwdpAMwPdqQROljyAHVLjkWx59aMl9SuNx3BzjFtOUL+1MTbM2ed+IVfo1nQB8B+a6WNDndwkHjf+36lNKNLsn8Lj2vF7Eaehv81MbqEvxNPKZ74J8jf4Sq/gcASQRMmAB1+q1Dc7dz9nb2jxDzMDkDck/vFTRSckkWhERaHIEREAREQBERAEREAREQBZfvds7sq77d15zC3A6/Fagqj7S3tbhmE+8aga3ndriR8PgFEuBeDpmYY2iXMlrrTrz1j6W6KKqnIwC7jxMcf1CtVLZtZ9EEU3ZPxQYI0N9OHwUTU2OWnQrNI3SPDCY1wALp4T6W8167Hx7XY2nwY2nVJEkB3dLWNMEf5jmOj91fbtnvfDGNc5x0DRJPkFZMBufUwlCpXqiKhyE3ByySAARxAJJ4HMB92VWUeZbV/r1OTC4ClSsxvICSdGgRx5fVf2tWZOUZQDOnPrHmuHHVj90mbz0XHh6BNr25FYqGpbm9ImMQxsyHDUGG6879NFb9yNsd/9ncfeBc0TMHUgeUnyVFZQDbz+v1fyUlu+SMRRc2Z7WnP8xAMdIJUwx6HZnJJxaLvtbcPBV3ZshpuOppHKD/KQW+gVH3o3Kp4N9F1J73Cq4sh0TNstwNLn4LX1Vd+KeZ+CET/iW/Iz+ui62jjhJ2SexN3aOFAyAueBGd1z5cB5KXRFJVuwiIhAREQBERAEREAREQBERAFS97h+1YyhghpBfU6N68rNPjmV0UbhtisZiauKzPL6rWtIJENDQB3bSJgHX5qGrLRdbkgxgaAAIAEADgBoFzV9mUXmXUqZPMtE+q60UlTxw+Ep0/cY1v8AC0D1hee1MGK1J9I2ztInkeB9YXUiE3zML3jBoPLXAhws6yhau0TJABn6foBbhvNuxTxYk92oBZ0a9Hcwsf3l3RxWFDi6mSwH32mWxzkaecLPTR1wyqSrmcuGxBPGx4clddxcD2+IY/VlPvk9RIaP6r+SpO6Owq2MxHZsAaBLnOMw1v11iPot52JsmnhaYp0/Nx1ceZ/JTRXJkSVEgq5vO3NicC3/AM5zv6W/3VjUBt0E4zA/xVj6MH91ZnPHiT6IikqEREAREQBERAEREAREQBERAEREAREQBERAF54ii17XMcJa4EEdCIK9EQGe7h0hQxuIw7veDYFonK7UeIcD5LQlR98sI7DYuhtGmCQ0hlYD8JkZupgxwuGq7scCAQZBuD0UIvPfc/qg9otzY7Cj8DK7z5hrB8SVOKJwLRUxVWt91jRRaeZBLqvlmyt8WlGRElkRFJUIiIAiIgCIiAIiIAiIgCIiAIiIAiIgCIiAIiIDm2jg21qT6T/deCD9COoN1E7m4h3YuoVI7TDvNM+Auw+GW38qn1AYSlk2jW5VaNN/mwln1+KgsuDR07U2ic/7PRJ7Vw7zgJFJp++796JhvE9FIYPDNpsaxghrRb8z1JvPMr0ZTDZgASZMCJPEnqvpSRYREQgIiIAiIgCIiAIiIAiIgCIiAIiIAiIgCIiAIiIAoqoJxrI+7QfP8z2Zf9jvRSGKxDabHPeYa0Ek9AuXZVB0Oq1BFSqQS38DQIYzyFz1JQlHeiIhAREQBERAEREAREQBERAEREAREQBERAEREAREQBERAc+LwoqFmYnK1wdl4OI92egMHxAXQ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52" name="AutoShape 8" descr="data:image/jpeg;base64,/9j/4AAQSkZJRgABAQAAAQABAAD/2wCEAAkGBxMSEhUTEhQUFhQWGBYbGBgYFxcdHxwbGRsXGRcYGBwYHSggHxssGxgWIj0hJykrLi4vGSAzODMtNygtLisBCgoKDg0OGxAQGywmHyQsNTQ3LCwsLCwsNC81NCwsLCwsNCwsLCwsNC0sLDQsLCwsLCwsLDQsLCwsLCwsNiwsLP/AABEIAPUAzQMBIgACEQEDEQH/xAAcAAEAAwEBAQEBAAAAAAAAAAAABQYHBAMCCAH/xABFEAABAwIDBQUFBQYFAgcBAAABAAIRAyEEEjEFBkFRYRMicYGRBzKhscEjQlLR8BRicoKS4SRDorLCM/FTY3ODk8PSFf/EABkBAQADAQEAAAAAAAAAAAAAAAABAgMEBf/EAC8RAAICAQIDBgUEAwAAAAAAAAABAhEDEiExQVEEEyJhcdGBobHh8DKRwfEjQlL/2gAMAwEAAhEDEQA/ANxREQBERAEUBvbvZQ2expqyXPnI0ccsTMTAuLwoPYftOw9U5cQw0CdHZs7fMhoI8xHVVc4p0yG0i9ovOhXa9ocxzXNNwWkEHwIXorEhF5YrENpsdUeQ1jQS4ngBclUqp7UMNPdp1nf0D/kquSXEhtIvSLO8f7U6bR9nQeXEWzuAjxyz9FAY7evH1WZzVyg3yUhlset3fGYVJZoohyRaMT7SKbK7mBmam2wMw4kamDw4QYIjyXWz2i4aJLKw8GsPycshdg3VB3R3pvBGvW6jqgfTeGkEOsYMiRz8P7rFZ2V1my432lUgPsqNRx/fLWjjyzHhyUrurvfTxpc3KKbxowukuAALiLAWPDW0rEXVSbCT4XXu/Euw2RzXltY960gsEQLi83I8lEc0tW5EZu9zdN4d5KGC7M4gua2o4tDgJAgTLgLxoLA6hUzH+0vPVYcK2WMzdoypAzgxkc0tkt0d63Cx7b23K1b/AKlR9TUAvc5xBse7JtouV+0XMYyo0w9pjoRYlp5jVaTnJ/pLNs/UOwNvUsWyWGHCMzDq2fmOqlVgG6G8VWm9mIpgXEFrpuHa6aiR8Fo+5W8GLxVc9pBpZSTDQA02iDz6En4KYZrpS4kqReERFuWCIiAIiIAiIgC8sViG02OqPMNY0uJ6ASdV6qJ3rwtSrhKtOkJe8AAWuC4Zhc/hlQ3SBhO8WPfjK78RW1ce62ZysE5GeQPmSTxXEyhNh6qe2nsOtRaTUoVGgcS0x66KJBtAt+uC4NTvc535n82ZtSrharatI5XU5ibi8ggjiDJWzbh75s2gxwdkZXYTLATdtoe2eEmIvBHULFqlCREeY+vNdPs3xb8LtKiXmKby6m5wEiHjuzyHaCnfhB4LXFKmWg+htW/uKq08HU7Kl2pf3CIJytcDmeQNY+oWDSR4L9L4itkY58Fwa0mGiSYEw0DU9F+a9obRfVr1HukOe9zi1wuC4zEfBXzLcZepz1MSWuYRPERzzRHnIV5xNElrXAXgTHAqmgscJInnBNlMN2sQA5hNhds8vHVceVN0Z2fFH7Ks1ws0uv05/OfJSWMo08S0B0ENdLSCQePncLjdXp4hudhgyMzYu06TzifmlTDFzM7IaRNhzEyD5grNre+ZPmc5wDmuLqIL2G0QCQdR5a3VZ23nNQlzekcgNBfirrsmqeozDTkRf5KM3jw7n1qZDMzTZ56SAJnhrePotMc6lTJXEpVYF4gR3Z8yR/ddWwNkGq09oQKU9ZMDUWiOE+K7ttVMlQYYFgAIDiBAExI+Iupug0MbGlgG3tlv9CtpTenYs3seuFphjWsboxpDfAX+atfs+287CtrmtU/w1OzWQC41KjnFoZpJhr5k6AaAKnUbCZ4zrwv+aisRiXAxNtQOF+nNVxtp2gmfpPYu1qeKpCrSNjqDEtPFrgDY/wBjxXesO3f3lrMwpw1Bopve/MauYhxGW4vobC4OgNuK1bdHDVaeHb2ry8uhzZJJDSBAk68+krrhk1bGidk2iItSwREQBERAEREB/CJsVnO/u61etiW1MPSztNMAw5ogtJEQ4gRBbEdVo6Kk4KapkNWqPz9tXY+IoT2tOozqQYP8wsfVQ9TDSIOn15r9METY6LFdsswru0pGmab2Oe1lSlBmDAbUpkgH+IEHTXjyzx6OZjKFEXuvvbisFmbTOduWG03kls8HNvY+k8eBEUML2pdUltR7rzbNM96coEOBcdbwByXzVoeIPSfgvbDslrszYcHXNxwEEKjlsQ26OHG0KtHTvCLi3wPFR9LHXsY58wp6jROQh5c4gmHEySDca+nkoLaeDgyR4OH6+CmLvZlUy1bvuNUOgACQXGONr+MLz2U53b1aTokEkSSbizhPI2K4N1NujIKThDmzyg3Oi6dsVTRxNLENHcqSH+IAB/0x6FZ6XqcWa41vp6kzTYc7e6RBEzp1+Er2dYjrbyP6C9aVTO3PwgEeB0J8lwYzHsYwuquDRFybHjAHVYpW6KqNbMzzeAntHk8XOk9ZKsG7DA7Cs0MF/l3jb0v5qM2zQBpEj1iOoMG6j9i7SOFfeSx5GcfJw6gT4rtcXKFLiWStUWjaVfIA0WzSB9VwMw5LoXztOsDVjhAjr1HwU5s7AGWAAuquIAYOExExeTy6i6z/AEoaWjt2bNJpDbFwLXGBodQCRbyWr+z3HGphcrnlzqZy3Bs37onjb5Lnw+4VDs2BxeH5RnykQTBnUG0n4BTuwNkNwtLs2uLpc5xJ5mOHgAtcOOcZWy0YtMkkRF1lwiIgCIiAIiIAipe8u+NXD1n0mUmHLlhxJ4tBuB48wqZtPeHGYgw+q4N0LW90eHdu7zlc8u0wWxnLIkaTvbtxmHw7jnLXPzsa9oDsjsj3BzhrEgCwJlw8Vj1Gi0NzmXOfcAEDpmJPqvpzHH7M21t4rop4Q02jMM0CJHLnHPwXLly6zOUtRxYrE5fsveg3mwnmOvVf0YF9zdzRfqBGh5+Ki9p7QY55DJ1EE2J6idfFT2B2wDh3mYqNY6ANc0ENI84VJKSSJkq2ZwNeB4LmxBaQQRZddFkUw15Ln2zOIHL87aXseaiMS8BxaTeVZLoUohsbst9N3aUriZjiI5c/n4qe2TjhiqbqX+YIcAfxjlPp5ri/bGgd68KR2Js1tZ3bAZQ0xmBguMDlwvqtJPbcsm+ZM7DxHd7B9p92fwuJzN8R3uuqhd68MSHNlok5bnhAJIHMKc2wwNDKjZzhxI6mLg9DAUDt8Nq1HVLwWQ0Hg5wEnyiPMqsab1I6JyTWtfH16/H62RFaoG0g10EhjfOJE+agcRTMAnU2Hy/XgpXGsNRtKo0QC0sLQZh1OBeeJkFcGJLnunVrZp02ji4RMeuq6IrYso1C+bLJXwHfaJnKCDGpjL85Vr2HtkYXENrZA8tzEgGJzBwIBMiQD5kearbS7MyYzQJ8SAPm0lSFCgXETZc7bVMyyuqP0HgsU2rTZVZdr2tc3wcAR8CvZVzcKm8YRudxIJOSeDBAA8JBjoVY13wlqimWTtBERWJCIiAIiIAiIgM79o1ANrseAe8wSeBLT8TBHwVOo5ieVtfy6rWd8qIdhKhyZy0Ai3u3GZ3k2VleciAOOv0Xl9pjpyepzZFUj5w1KH+A/wC3xJX3icQQ1wvyt1svttKASZk8QOSkNjbEfjC4Uy0BokuJI/hsL8D4LKKbdIhcSpVMAxwktnWxJPnqvDDYI0XZwCWwQATpMXB+Hmtf2VuDSpums81bHuwWiech06Lrr7kYYmW52eBB+LgT8V2LFkr+DpTlVPh0MkoV2f5jXs1108QY+q8dsbMFQDsjLgJBMXP4TF442ngtZduDRPvVax5j7P6sKqm/e6rMDRbXpVH5O0a1wfEMD5AcC0CO9lFos6ZsncPjw+ZrDHik/wDn5r3+pk20qZpguLbAgHnxn6eimN1d4aR+wAyubOsd+5Jg8+nIenpjC3EtIqlwBluYAagxe2vBVzG7IqYbs3DvNFVzjUbMZSKYE8tH+qv3SlGmMnZJRV8V1RoWOLXUw5nD3hy6+CqO1XOOIpN0a9zQT4mD0n81MbH2mH20eLOFuX5Lqr7MbUf0GWowGxLmGSLcRI8QVzw8LOaK4pkHtbCmm9+S1KoAY/C4DKXNPAx/dRmyqGXKMshndHjMvPrA8AFJ70YnK1v8R+ABjxv8FLbvbHdUpw0Zqz5DRE3mCQOepnotVKoGuN1Fv4fuR1epDgeo16yPm8KQ2cHVHhrb3EkCY/uvjeTd6vhKlIYjKBUBLRI/y6lMumCeBC2LZu49KlkJcZaQSGgBpgzERPnKh4pNbIZIXGL8if2TReykxry0kCO40tAH3QAb2bAXYiLtSoBERSAiIgCIiAIiID5qMDgQQCCIIPEHUKgbZ3Lewl9E5mQTBNxHDrb5LQUWeTFHItysop8TLMLsTEuyNbSIDhIcbAC9yeHzWhbC2W3D0msAbmgZ3NEZjzJ1OpUiiph7PHHuuJEYKIREW5cKse0zA9tsvGMifsnPHjTioP8AarOvDH0O0pVGHRzHN9QR9UJi6aZ+YMHtD/CuqkA2ewjmajSxx8ZcXDyUdgtt1KNnHO20tN7c76+a8sICKFVhNhVp28ZC/mKwnfsJlrmjkDANybA3+B5Lnj4bO1asMcjj1X3JGthu0IrYZ2V5g5bwRyuZHn6qX2XtUVO64llZlw0xcx4aGVXNktPcABzZCLHTK46n0UjDKzixxy1WmzhxtMt//Pp0SipvzJ7qGd+Hwz6cn7HZvzFXDMqs17WSOI7hzjyuVZvZ/tMF2Ee0BpFSnSM8ycjr9efUKoUKrhnw1U+9D6bj7pc3XyI1GsE9F77tioHVSwAMpNpGkLjvNcXNJ/enNJ5geVXDTH0Zz5cGhfH8/Pc0v284aaGGqDUPrUx/7lJzvnSC0zBVc9NjvxNafUArPvarXbidlUMQz3TUoVB4VGOb/wA4Vs3Jr9ps/CONycPRnxDGg/ELoXEiS/xL1ZNoiKxiEREAREQBERAEREAREQBERAEREAREQH5KxFItr1aen2zR/SX/AJKU2ns59Km7OJ7PM+xGsMbfhz68tb+u+OCbS2piWOBLXPqOaBzJcW+UOC5sVVJw0Fzy7txSubCmWh7fHS3mufJdqj1e0xco2uEpL3RH7GxQY5+a5b2rfEwCPMuleGPa4Me/7wOo/FmDbf6j5L+UMPlwtPEAHNUxGIbPCGMoFvoajl2GjPZUrCXsnlDQXGel1alFuRSMUscsq6fyzt2dimVop1ffB7ruJI1IjjM24ifA92yfsa5pu+8DB6G9j43/AO6rz8Ga2NpU6Ug1a3dsAQHvytsLA3PorzvHsKpRqGhU/wCrT71N/B7SXZCLaG4I4OBGhBVmtUaZ06Vmj3c34q49eBM1ceKuw8RhnOmphalGP/TdXYWEdAMzf5Qrx7Ka2bZeGn7oqM/oqPaPgAsU/b3dmS3R7HUqk37pLS0E8xUaLnhl5rW/YriM2zi3/wAOtVb/AFZan/NI+ZxZ8Thip9fz3L6iItDhCIiAIiIAiIgCIiAIiIAiIgCIiAIiID8++1fCRtVzhoY+NJp+bSqhtB+Wm++r5i33KTu95ZwPNaH7WKrXY9wGrGMDv4i2f9r2rNdtM950i7XNi9iA0mednD0VJJM92ST7NF+nyj9iwYjZ8bF2Y78dfFE+bw3/AOtQ+LIL6beN3HwBI+Mfq86PvjszsdjbKYRBbkkcnPpOe7/VKz/FYQgtrfdy5fP3/lPxR+Zn2aKlhS8/o7J72TbOOI2q15u2jmcf5GkA/wDyOHotY9puxe1oDENBL6GaQPvUnR2g8RDXTwyqt+wPZsUK1c6ucGDxgPf8XN9Fqz2gggiQbEK1HJnzOOdSXL+39aPzPjKfZ1S4QWv15H8XkW/8VoPsRxLRVxlFrszCWvYeZaX03nzimfNVPezZv7PWq4fgx/cP7h71P0BA8WLo9kWM7LamQ2FVtRvgYzFvqwJW9no9rgsmJzjzX3N8REUngBERAEREAREQBERAEREAREQBEX8c4C5sEB/UUZV3gwzTBqt8pPxaCFAb2790sLhnVaTTVfmyBoMES0ntND3RHrayrqXUuoSbqjH9tY/9oxWIqmPtKz4/haS1v+ljVCYLZxxWMZhxftazKcjg3NDyOmUOPkunZbc4lgIa0EAOgkusb+g9VbvZBsbNtN1RwkYdj3T++8mmPgav9KHuZ2o4K8vsXP2z0v8ACYcAWGIaI6djW+gWRbSrfY9lA7zWmYuCA5og8Nfktc9tNYfs2HZxdXJHlSqj5vCxrEDvAeHzCiSRTsEFLBvyZuvshoZdmsIEB76p9Hlv/FXRVz2dUcmzcIOdIO/rJf8A8l7bybfGHhjYNVwkDg0aZj8YHRWcklZ5OW55ZV1ZnntXwnaYyaV3Ck1rwNZzEtgDXuv8oVWwGz8QzEitSpvlpYQ49y7YBgOveOXNT2I2xUOJeKgMR3nZSS9xygGw5RYclNtr02auE+N+i53kkd0ckljUC8bI2/Tq02GpFKoQMzHHR3EB2hUwspxO0ARYW/UqzbmbbLj2LzM+5Oo/dnkrwyN7M4p4aVouCIi2MAiIgCIiAIiIAiIgCIiALMN8t6DVqupUjNNji0wbFw94nwMjynitPKw19FoqOBGhknqdVWW+xriS3Z6txJgw0u1MfKF3YauC3vNjUEH0H5wuAVWM71+I9fqviltQB2gyn9frxXNPFa2OiMuTI/HbO/ZXivRzOphwcWxIaRFomcnrHG11/PZ5UdXfUwNEuYcRVpvr1mktd2FNrnOpAaiS6M0/fiFO0K4HCxN/zHRdG4mHZRxz67SxjexcTLmtBaDlc38Ml/YHMXW7P94qccnemRbJJ6GuR2e1nA5P/wCfTpMikztW5WiwA7LL8AVnO09nODmmDeeHDUeoIKsm8G82Kq4qsyo1p7NzmtLCcrQD7oJHeIMgui8aAacOBFR7y1wc+Qe8eElodBizpHw9NXNJnX2XN3WNJmy7kYqnUwOH7MghlKnTPR1Noa5p6gj6rON9NrFu0K7eILRfgOzZEes+a5d1MfisDiGkOL8M9x7SkDYZrZwNcwAb4xHGRL+1Dd41wzaOFlzSwdpAMwPdqQROljyAHVLjkWx59aMl9SuNx3BzjFtOUL+1MTbM2ed+IVfo1nQB8B+a6WNDndwkHjf+36lNKNLsn8Lj2vF7Eaehv81MbqEvxNPKZ74J8jf4Sq/gcASQRMmAB1+q1Dc7dz9nb2jxDzMDkDck/vFTRSckkWhERaHIEREAREQBERAEREAREQBZfvds7sq77d15zC3A6/Fagqj7S3tbhmE+8aga3ndriR8PgFEuBeDpmYY2iXMlrrTrz1j6W6KKqnIwC7jxMcf1CtVLZtZ9EEU3ZPxQYI0N9OHwUTU2OWnQrNI3SPDCY1wALp4T6W8167Hx7XY2nwY2nVJEkB3dLWNMEf5jmOj91fbtnvfDGNc5x0DRJPkFZMBufUwlCpXqiKhyE3ByySAARxAJJ4HMB92VWUeZbV/r1OTC4ClSsxvICSdGgRx5fVf2tWZOUZQDOnPrHmuHHVj90mbz0XHh6BNr25FYqGpbm9ImMQxsyHDUGG6879NFb9yNsd/9ncfeBc0TMHUgeUnyVFZQDbz+v1fyUlu+SMRRc2Z7WnP8xAMdIJUwx6HZnJJxaLvtbcPBV3ZshpuOppHKD/KQW+gVH3o3Kp4N9F1J73Cq4sh0TNstwNLn4LX1Vd+KeZ+CET/iW/Iz+ui62jjhJ2SexN3aOFAyAueBGd1z5cB5KXRFJVuwiIhAREQBERAEREAREQBERAFS97h+1YyhghpBfU6N68rNPjmV0UbhtisZiauKzPL6rWtIJENDQB3bSJgHX5qGrLRdbkgxgaAAIAEADgBoFzV9mUXmXUqZPMtE+q60UlTxw+Ep0/cY1v8AC0D1hee1MGK1J9I2ztInkeB9YXUiE3zML3jBoPLXAhws6yhau0TJABn6foBbhvNuxTxYk92oBZ0a9Hcwsf3l3RxWFDi6mSwH32mWxzkaecLPTR1wyqSrmcuGxBPGx4clddxcD2+IY/VlPvk9RIaP6r+SpO6Owq2MxHZsAaBLnOMw1v11iPot52JsmnhaYp0/Nx1ceZ/JTRXJkSVEgq5vO3NicC3/AM5zv6W/3VjUBt0E4zA/xVj6MH91ZnPHiT6IikqEREAREQBERAEREAREQBERAEREAREQBERAF54ii17XMcJa4EEdCIK9EQGe7h0hQxuIw7veDYFonK7UeIcD5LQlR98sI7DYuhtGmCQ0hlYD8JkZupgxwuGq7scCAQZBuD0UIvPfc/qg9otzY7Cj8DK7z5hrB8SVOKJwLRUxVWt91jRRaeZBLqvlmyt8WlGRElkRFJUIiIAiIgCIiAIiIAiIgCIiAIiIAiIgCIiAIiIDm2jg21qT6T/deCD9COoN1E7m4h3YuoVI7TDvNM+Auw+GW38qn1AYSlk2jW5VaNN/mwln1+KgsuDR07U2ic/7PRJ7Vw7zgJFJp++796JhvE9FIYPDNpsaxghrRb8z1JvPMr0ZTDZgASZMCJPEnqvpSRYREQgIiIAiIgCIiAIiIAiIgCIiAIiIAiIgCIiAIiIAoqoJxrI+7QfP8z2Zf9jvRSGKxDabHPeYa0Ek9AuXZVB0Oq1BFSqQS38DQIYzyFz1JQlHeiIhAREQBERAEREAREQBERAEREAREQBERAEREAREQBERAc+LwoqFmYnK1wdl4OI92egMHxAXQ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54" name="AutoShape 10" descr="data:image/jpeg;base64,/9j/4AAQSkZJRgABAQAAAQABAAD/2wCEAAkGBxQTEhUUExQWFhUXFxsYFxgXFxgYGhoaGBwYHhgcGhcYHCggGBwlHB4dIjEiJSkrLi4uHB8zODMsNygtLisBCgoKDg0OGxAQGzAkICQvLCwsLCwsLCwsLCwsLCwsLC0sLCwsLCwsNSwsLCwsLCwsLCw0LCwsLCwsLCwsLCwsLP/AABEIAMIBAwMBIgACEQEDEQH/xAAbAAACAgMBAAAAAAAAAAAAAAAEBQMGAAECB//EAEQQAAECAwUFBwIEBAIJBQAAAAECEQADIQQSMUFRBWFxgfAGEyKRobHBMkIjUtHhFGJy8QeCFRYkM1OSorLCQ3Oj0uL/xAAZAQADAQEBAAAAAAAAAAAAAAABAgMEAAX/xAAuEQACAgIBAgQEBwEBAQAAAAAAAQIRAyExEkEEE1HwYXGBkSIyobHB0eEj8UL/2gAMAwEAAhEDEQA/APbSHEdpLh40IxGY6rBFR1GRkZAGIrTJC0lJwIaKHb7GqUspUHOtKjWPQYR9pNnFYC0pvEUIGO4jhEc8W46MvisXVG/QoVoQtwUkAhxgfZxvhXaBOkvNvhaSq8tGHHuyTRx9ppwh9tOUpBZTP+VQIPmf0hSpBeiEcb3/AOY8vzJp7+2jHCXTqiHYu0kTDMKSfrLggghwDVJqNIO2ts2XPShE5LhPiFDR6Gr6N5Qjm7PWpXelYlLS4SqWAXH8xP1p3MIll9ppyVJlzkhJIICwPAttBiCcWOkUhLol1w5Xb3z9Cksdvqx/bv8A79B9aEGWi6hISm6166KhmAJbBsoXImLZSXfBm+0cIyybdWp0qqKAsOLHzoREdjtBWtVxL41YCg01OnOKvJ5kW7aJSi62Dy5fiL7hjnV4dosqZyQFgXgwQthfQ2BScQxhZOt8lN4GbLSUVWLwdPLPTjCqf2qlpQoSUrmqKihBBpewFMSl3wrEI46a6RfLk+Dm0bQVLmqlskqqXIF5sDTEBxoH5RYNjq/irMmzlRSpK0rDFnDh0g5FsOG+Kva7WFrMy2CVLmGgU6UKSzsEjmSXd3LvB/ZTaclU0JlLcoI3FQDVD5Ronk9HpDyjq12PVdlW2TLaWSR3TJrXEUrDlNuDO1NxB9o88tqVfiXUquKWTexDli7h2ALiukWHYUqZLTdUq+g4HTnpGuEpN01opDNJPpLL/pCXmoDjSCAoHCsVK2zAoMKHGCZU0oRVRa+nMjEpAwx8R9ope6Kx8U+rpaLNGRpCWDRGu0pCgkmpq0E2XXJLGQFadopSWYkwWhTgHURwFOLdI6jCYglWpKgSkuz7sOMBy9oJmi690nDP1gWLLLFd+eA5U9IziQGKb2hRPkmWkreSVAFbsoB8C2NM4tVktQUGa6RkS/MHMRHHm65yjVVX6iY8rlJqSoIjcJ7DtW9NWlWF8pT/AJaeRLw2UYsnZSM1LgXbUmVA66whcY5tNqClGucaSqLpUiUnbOoyNRuDYhYxGHEeUYIwiIGo6jIwGE+39qd2m4k+Miu4H5McEG2vt8pVdltShONd24RBZNrzlVKqf0j9ISyUBRYc4PM0JS4Zh1nAlKkUpRVsi7RpMxIUpQCsASKNxyjz+3bTVLmBAe6SEpUpIAvHmKPFy2hbDNF0B1AVOCRu3nhFetdjKwe8YJLUHiJ3OR6NHnZ8cHK2jzMvTOV0J520Vl0kpBFDfBTXcKNA9qsXepaYorJNEpoAcmAqTzMEbS7PrKUiWSm6KCYoqpkA7lI3Pyh72Q2GuUDOmJSpTUu0UN4pVq79Ho64sCu4vS+/v5DY4VtPX6iay7MnSJSFTJoUoruqSAcEuRfP5mDNvEbttpNnlFSHBejOCCfbOG/aezrElU2T/vEMS9QtILlxqBhxIitbdtDlTlwWUN16sO11V6fySytzr09+0Do2ZKtUhU2dLEqdeP4qHHePUEyh4TixIFYYdhtn3DdWkDuiSZh+5S6pCd7cwGgiZtuxiVLJmOohICWKlJIDEM2ucV3bnbJYbugEpTg4qSc4WXmy/DH/AD7i1kmuks3abZ8uZNmibKCpZQgGYkVAo3jbw+M4ZvvivSezSUF5U7xCqFGig3DHfBvYvtObQJ0i0EKQtH4ga6VJNBdIqCMQ2ETWvZNpsMzvZAFps60v+JVQbf8AaoPwI0ozY45Lpv5r+gwjki+lOn6HX+sa7OpM4+EghE9P2KNACRgHTnu3gR6lsmelQSqUXQpjdeoB0Byjxr/TKbTNCJll7u8m6o94WUmrgoUkVFWIIYxcOwe0DKV/DTgShIBs89iHluwST+ZODGNlUrX1NGXEulZEq9V/Q/sgM2apBWZaQm8SKKUzOHyDOKNCnZnaNEm1BK5qZkqekKQSCm4xYCpL6+cWrZgDkliZS1pPBRvJ5XSIoMvYKJ0y02NLoVJmCbZjQMia6gwNVIH0eH8gxaFnFp3EjPFU7Xz+j2j05dseWVoIIYkZ4cIpSf8AEKUiZ+IphQMQUq3kvDjY1kXZpfdTJl9VCo5XiA4A0irds9joWCSA8GcZNpp0b54vMim9F4O05U4CZLUFoKQxSXrjVnaChNLAVBqxejjGvkY8Z7L7VtaVyrBZ0S2XM+opJIBLrKqsQEvyEPu1O1rRabRMs1jmqlSZAIJl0M1YYEXxVITQUat6KRmum2S8vouTdFk27tsWaQXPiIJIqPqMcdjFLmy0KUoFASDz05RUj2e7xMuZb7Z3BXQhagVLbNINa0xi+7JTIsshMuQb7YE4q1JLYPpE4xuVy+xknj9Rf/iBPXLRLmXqFd1RVUNUpDPjj5YiJ/8ADnbi7SiYhQpJIuqbFKnYcQ3kRzUdoZKrQB/FTu6lhYUE0Cks4ZIFahw5cGHWw7UiUkyLKi4keJU1bs+RKmDndBWB+Z18GnH4Wcfxz189DS5dUoDAKOgArBm3LSv+DmJkglZQwY1Y/UQdWeEVj2XaUAtMTNBqHJpwL4bo6sthnCYe8dqNdWzCtCG+YN0JhxzhN0k0/iea2a3zpEwqSpQL+IFyD/WnPiK8cIvOwO1EueyVeCYcEkuFf0K+7hiMxDHtB2al2gXgLkzUZ8RnHm21tizJCmWls/5VNgQcjvFRFIzaN08MZ7Wmetd5GR5bZtt2wJATMWwoL0tKz/zuL3GMi9xMvlyPexG41HFonhCSpRYCIGgG2pbxJQ/3H6R88BFInzislRrXPFziYm2pbzNWVHPAaDSA74AKtATxavCFbH1BXIYSpV1O8+0LrVtmShXd3r8w4JT4uNBSPKLf2xtE1ZVfV4sEJJugZBh74xLYk2gzkX0KRULJuksl6EthXHSIylLsZs2aclS1+56l/FskkUUcXwTuYQrBKpYmLGNQoqyLszsEjhE9ntCZqSM4W2xariEksEC62jUHCjRi8ROcF1HnqbLRs3ZQN1SlBYIcAF6c4N2vtKVZkGZPUJaBioljuASzqOgAePNNo7RnOgJWoJRQXSUmgYYRWO1NvWq7fWpZxdairDjhX2hsOfqqKQ8fxNI9fs+0JFoVekTL6SKlIIBZteNaRTe0Wy+7mKSBTL+nJuGHKKBsDb65Ew3XulgoDApzBEen7QtKVWZS++lpXLDpC1BzgQk4liCwpmIE+uGTpktPuNODjKjzu3WUpmy0gNUtwAxhLtWa6mFQM9YfdobcFBK0+EgEEaEuCx0IDxWELUDRuYjdji+WbI45Km/T+QnYlrMicmaA7OGch3H6tHs3Zna96R3k8pl2dWC1NcChqTSjtHiuzrNPmzAiUkrWXIFMqnEiPaP8P5Cl2KbYrZJUkgFV1Qa8mgUU5EgXSGzSYZ41KV2c8KyS26ZzKlSu9SQJcxHiVLKFXw4B+kjEUp5faITbR7YLlq/MglmFGrm4rpWEw2bb9n2sypEubNkomJmSyEkpUlwoMrCooRz42XtVY0JtKlKsq1yFywtSkh5YJJBvBIdJAAeubxmz4VLc912/n5k8mNdXVLdar+fn/Raez+0kKk95LdPfCi2oFJcCh8LguNIUbX7YGypVInIUDNSruZzi4sEsFBvEhaSXKciKUIMQ7M2rKKAlN2XLI7sJAN1JvOn6cASRVuO/dp2Um3SpllnC5NTemSyW8JOJBBYjA0LEXhQ4L4eVpRt1wm+ffYjjg5SSk9dm/f0LFse1KnSZc1RcrQkqIzUKK/6gY52nY7wIbGK/2L2bbEyRJVKUO4mPVwhaVfUkKcOygFjIgmL+izqQl/CZjYn6Je8/mO4eYxja4uTPXT3RWbDsQ2OVMWlN61zU3UgBzLQcqA+I/AGRiLZdhFmSm9LJnkf7pJCwjfMUKE7n+YskmaEumWpUxWMxZBDqLEAqLJTTLhpA1psyEAzrStKB9VwkBCcHozzFPV7pFaaw8Ywv5EIqOTI+rhcehTtv9j/4iabVa7R3ckAMkEXiKn6jRL7gdz1hlszaHeICZEqYmWFXUBTpVMAxUZivEAal8S2hgXb/AG3lN/s8jvlD6VzXup3hJN4nf4TFXs+1rVMmGYuafFS6KIAdwyRQVjpZYL8vv6mhpQX4Fv19/wDvpRva2156bUtJloTcU10j6SClwliwBAxqSFQfs7tIlM9KlhCRQBJLgPhUtT5jqRs7vFEqqpVbxxJOsEf6nJWp1Bx8aHURCU72RngctvbLymdLUpMxGKgC4LG79rtjnDVK3rjxivWLZiZYSMgAkbgkMBwAhtKmgYx0ZNiYfDLEr7sPCxA9usUuakpmJCgeqHIwOtelRHUqeYfktVFZmdiam5NITkK0jIuAVGQ1gtj+KX2i2v3irqT4E4fzHXhp+8NO0m1GBlJNT9Z0By557uMU6at/iBJgxxvZHO2omVVWOTtjAFs7RoUCU1OmXP1ibamy0zEhKgCTUvVv3ip7Y7LoSHSCODxGWSmSyeEc5dVm9n9npKpqZslWBBMtVFJO4jFL4fMWqYg3a0/X4PGPLZtknS1OmYt04VJ9+EMrJ2stEsfiJvjB8D+kGkzPm8LNu+S4olKSp09coPUyxUMpq64+sVazduJR+pJBzcZ8RlE3+tUhTHvLpGRwO7dCeW3pmN4ci1TJQiXMWUd7dmgkd24UWH3FtRlFC7Uj/aCl710BPOpMWHb1qs85SZsubcmpwYsrkcDFZtUsqUVKXeJqScTxu0gY/DrHLqRqwY6d0DbMQO8YhwaNhXKvH3i6q2XekqmnxzbOsAlg65SheS4H8hWKZyxFU2XLHfIBNFG6434erR6DsOc08yj/AOpKEsg5rQSuX5+JP+eLpf8AT379o2Y1/wBV7+vv4FJVYyZE9Ir3RSX/AJbzA+SoXSLO4i+2bZ4RNnygHEyUwBzCfo5+JA4gxTu/CFKTdUSDuH6mHnF9jTOG9g3dKSQUkhQwIJBGVDDvspt60ybQhZmLKJdfGSR5muFOBMLl25X2ygOTnzVhEKrUs/U+PQpC0lvliSjFbXPyPeLZPMyWiZZxLUFAqlpmJCgf+JKJxCk1IY4EjSBNnbflqciWEKBAUgHDeFA+JO9vKKT/AIfdokj/AGWctkKIKFZoWPpUOGB3NoYY9p9nTQo2iSkX0lp6U0KSaCag/wDCVmPtJrQ0nnw+arQmTBHIuv7/AN/3/o4tswyVlak3bxAS3jQSACLoIYAUDcKUh5s1FmtMxE1rsyWlzLFAXAN4DNNS6ahwl/pEVvsx2rlqH4zpVLB+3eHLZH2rCmxbaaaR4keO8gkXSgqqxGYxwoRgcYGFNx8uSqu42LGp/wDKaprhnqonqXd8RunABnV5A0O7KIrXNl17wlQSbxSGupb8xJuA7lFRwpCFO2FzUKSnwzQPGlNDMSMbpLGjfQCBiasUxRNp9sDNWZEijAFB+0mlEAjxEh2WQ35UjGNUMcMSvk1Y/BQxfme379/3ot+3+2wlUlgAt4Uj6uN41QneydwMUadbJtoXfmqdWWmfT4wtkyCVF3cl3Lu+bvV4sGzpGDjH3jHlyynwF1LhUjLJY6jfDOTs0JyoYLskkdaw5stnGBGPXnE4rexmtAdgsjUPWkPrLSB0SctPWCZNesY1JEGGyjEdoltXKOELaJ/4gAVwz60jqE4BkTGNIIChj0IgnyGqMIjkzWjgvYcFHURkQhL1BAjI60J0lcnziokk4uSdS7xPYrGpXjZwMAWqRx0gex2czF3BxJ0AxPWcWKYQkADABhwEJOQ/wFPdNRQqevSFW0pTjBgIcT1tXM4cP3hNblEltPXTrhEeSiEM6wCsLdo7PSwQBjU08vR/SLOmU5aFFoTeKlamgrToe8GMbYW9CSz7IQzkOcBGK2QgB2EPlymDQMUOYLYUhH/ohJo1TBlo2IgN4RTdDewWZ1ijgdfrDC1WSsRnJ+p3SigWqwXagM1QRug6elcruZySSg3VJJqULSSDXMOH/wAw3M5ttjeM2XKTMkzZKvsN4f0rZKvJVw+caPDTt0Uw44t0x3bwFGTaUANTD8szB/6VluR0iqdpNlgTytI8K6jmHHNiPSH3Zece6m2aZVckmn5pa2BbgT/8hjna8t0iv0eoPiH/AJeSRGzLHqjo6UCnqs5EA2mTWLRMlvU6QutVncxgUqZJxTQnEgISmYoEknwJdsC15RFWejDFjUNX0Ps5tcruS1KCZyU/hFWCgQHQoZpLt++NKt8q824ADkAPdzEdtKhOlkGiEM4rmzbyS9N26NOKZTBHpt/I9ItWxkTyZkod0twFp/4czRQ+6WvIwHZjZ5o7icnuJmAKi0sqzTexkrCv8poY72LtrvG8QE9IKQT9M1I+pC9ePMZtPtizialU1AIIZMwKF4y1ZCYPuQcL2YP5gI0qKe0X8lfT9v8AH72CT7RMs6u5nBV5H+6WPqGFMdK0NQKGgKc2hssLmIny5QC0KeclIF9L172UGY+I+JIzN4M5aGy2xKkdxPcITRN7xKkKxDKxXJNCNKHCDbDaly1XSfxJf0nEKTmN4Iw47zDqClHpZoWDzIdL+nv9/v8AFg2uxjvACQb/AIpUwYTNUn8s1ODHGmeJtjs/r7xqfPlFa5UwPKmgLBzGhGi0kEXhi1XJEd2C1sTKmqdR+iZlMA10mDMZ46xjy+Haevfv38YywSrjfv8AX1Gdnl4UhrIR6QsmW+VLu95MSi+WBUWBUN+DQt2nt5J8CFeFvEofduG7U8onCLboyPmizHaCMAXIzGG+scydpS8c90VCTbwujsOtIklzsn842RhFI5YXJ7LlLtSVFgw4loKchn/vwOcVJNoF1n8T4jJviDbLtVQZOIeu7UjSDLGmrQJYWtof2ScylIy+pPAveHI+4jVolMHTAYnC8hThi4G9w4/7YYiY8Z5epDgA7w9CMgpUkRkIMD7Ns3dIr9a6q3AYJ6zjJ81ya4O8cTJh1NcPiIZimGPX94hN2wxQPa52J06bnCvOuMEWxb0GWO/r5gRIPXpBSHMtK7qFHXw+cKrOkONAHHPCD7clRAGCQ5JMCOAKeZhlpAq2anL0xjlCGw9PUx2hHWn7xNKlVfhT4iciiDtjWV3OkGWmViYM2XJAl4Y1jdoQ1Gw94k0d3K5aZdKisVyXae5tIV9inSv+lVD6HzEW22gxTdqodR5w+J9LsN07QztkwyLQiez3Pw5wH/qSjQnebpcecHbSoogF8grJQLKQrzI5K3QolWnvJSXqpIuK3gfSfKnKOrLNUiWJczADwVDmXW64FRQkB8QUx6kZL7m5wUqa7kPflVMgkAasT8YcoiWivrHM+YETTpjhm3i86K4nKCVLTdN7hxjFlhUtdzG4KGkLrTLpyx44QukpWWJozFzqGIpu+TDRM5w1MMv3rGd2+4NFseJpEOqV6F0i1BF1PiDHKg4vq7dCLZsTba7wvllkMFKqFpOKJifuB/caRXLXZKHP284RTJ65KwLxKNHJbeNIsl0l45pRa6truembUs6VJ72WLtyikGpQDiCfuTiQcw4xxEvUTkUfT/TmH/lLHg8L9m7YJCXUL5SCCapWlVbi9QR6mGAZSQpA3FGaSBVJ3NTgY0wafB7Ph4x7PXKFfa6Wvu0zEOFoU9CxZVFh/wCoJLRX7L2mUGCw5GY8KhywMWrtNOH8K6a3kjmxZ+bPFAtJyUhjk9McMYz5dS0YfGTePJ1Qda2h9O2mJ63WXCavdZ8GcPQ8smzg6zTAXAOJdzRz8QhsWx7UU3k2edd17tTVzDivKGNjcFlBaVD7VC6RoWIpE1dmXE/MfU+Sx2eW2988v3hrKQWds+uP94XbLSVM2Jo2UWP+BIFcOqtGuGNtWXutPkhlgV8oHmzCDpv1/WO7TO7sPiHrw1G+BZ9oSKk+FiBUsS+7D3pDNVoWWVf/AEPNmIBkIAxTaAB5uct6oeImQn2PdT3KQQ5Cpq0vVKlUBbH8whxakZjrfGGetHnN2yXvOq/pGQCFRkIA6UXL5ANAVrn3QSeXt1xgmfMYMMemhJtCfeUwwEZatlEQqJIYvv59ekSoBeIU1YNhWCklq7vbowzYyFW0rQVLujAerY4RygemUcJJKlKLZ/vHSVdaQz4o6PqEoTBMuXVhjlxJiKSGD7vT94KsizfBpQvEWULPLlBKQAN0Q2hGPWkDIt6yl6Dkf14R0pZOJGeXn8wvUgKLFFvEVG3S3UefvFn21ahLQVKLqwSKYnLkIqku3OS1Drg545CNGHE577Cymk6OLNs+YC7hIOIJaNT7ApNcSzOK+e7DyEM7LaTmrJql/K9HaLQK4Pl/eNkYJKh4eInHgrtpQ4vFVQGCdaY7gGHGFp2lfCQ+AHnmYte0LOlaagBxhQvlX9DFOt+yTL8UouPy5jhrAcd2w58k8itBsqYaMeMFpGbimOOf7Qjs1pvM3TYwdKnuCQd2WHIcaRRKzFHfIfIUFHr2hH2glgHdlFg2alCR3qlAXXLGoO5QeoPnXyqXaLa3frJYJH5RgGwAiuSKULfIssrtoJ2bOvyksSFS/C5HhIJJSH1D04NiwLeydo1hSbywFMEqIH5T4VPqBFUlpX9SU3XDEigL+wfKGth2UHebhknAn/6jjGeMnHgri8TljSiOEzZtpUqUhToJJWWFwHHPN6+GLLsOT/C3QZgUGFLrtvBOfJsIRSLRdF1LJToPnWDJVpy68oZK9ss4OT6sjLcq33sDhUxLIlonpKJqAp6A0BScQQrEGK1ZVnL9YsNnm3BV/Fwy9sIoXUNVEAsmzzZ54QpV5Kg6F6h89FAlm3xbbRNQJRdnYZjPURV7Zaiu7g4ciuDnWIdrW8AUmPVmHmwMXxzSjvsHLFynFN7CNozkNSpy4wl2klSXmM5HhA0wDg6gZ7oh/iyPFV68IktNoUZaHSohSh9ISo0SMiRr6wtqXJLxc1FdKLJ2dWgiWZZLqfvHqXSNSPDV6btxi0yVZGKl2esKpc1JUwQAQk5qWqjFOrYEPxrFnX4TGHMl1aMkG62aXID/ALxuJBO6pGRO2NQhtNoavQH6mFaCXOsSbQnEqpl0IhSfOI1Q6JUDrrlG7fNuoPl11nG5aeuH7wBtdQcJrSpp1ugJWxnwalUQHr1SJJCaucM4HlqKzX0yg2Wft8vmBJsaKJAdc6desH2WUwLjKnPr1gKSl65ZQwRRI3vEnLQ6WwtJw0f0Ajq1KZD5t/f1iCzF8dPkD2ia0BxUZ+h/vCIZnnvaS2kz1pyQLo40J/TlCWQslUdbZWRaZoNfEQ+u/wCYHkqKTSPYw15aSMbV5LY6RMYsaaZRIidXrGFyJhONecHWOWo4f2i8Y2aHJIOSl6DSIbdY3A10/eCJMsguPOOpxF2tC7ecdKFHY8l6KTtSy3FFQBqaj2L5wHInNU1owEONus5YUZiRhp08I0SSlJpmk10qTjuiK0zNnqMtdwi12lXdljAGyLHfXXLr0idSryZihQUbhHWy13DxFH3GBNkoLrlsbd6ogOaO4YDLhEksZkwMDQR3KmFmhUz0444xC5YFDXf+0NLMBTXrnCyy2cqIGL8hD7ZlnIUnPB8vWNWOFmWWV3SGVjs2B6pB02YC16tHAHoNwaCp6BgkZP4scBR9N0KbdNIetXxik4pGrw2TqRqaplaQnlSXJchRJB1JetDoGAcQfVSinFxnvHnDfZVkQkA3AAoMph89YxhyZ1F0js7dpDTYew0ISFTEgqaiWBA46mJds7KCpQmy5SDOQSpV0AKuYKlilfD5kb2gzZaiU3TjLodSn7T8QwTMukEYZxnWWXVZkmurkG2HtaRbJX4X1AOFMznC8D6EZYRk0HA4ikAWqwmyLNos7mWpV5cujJJopSBkDiRqAaByHVul3gFhiGDkBnGWcUkk6ceH+nwJRdaYrIOnpGomIfL1jIUcpi0l8axKlURprXyiSWjOM8mUiiYzGpnh16eUKZqytajk7DlB1pN1JV11+kLZJoB588Y6L02F8hKdBE8vDU4coHlmCJaYSTpFEEJLcB6vBSU0AfdAYow84LkpeIyY6D7OGIfNz5D9TGWtRCKYuWjVi8SnOQDf5i/sIjtVVDQCBEDZSO32zilSZqRkEqbUYHypyir2efq8egdoi6FA4YccfiPPbfKUkAY3SWODoOT6gvTHxUj0PDzaRGboJTPyHMw82fPimybRViYe2C0EYVj0sM97J9SaLUucAlwWpCyYHeBRajmWGggaftBtDFZyQ8FS0DW6SVKArUtyzgPaCXVdB8KUgKLYFzSuNG6EESrU6mQXUfC5BYPo+Jww/vi5N5ZlpHhCnUo4KqKPnXHfrWMLdyshml1PQsXLASEtUG8XxD4D1ryiJKWPtDbadiuLFSzY7wS/6wLapeYelS+Ics2/KtOEK2pcCwuDslsxehiRcx1UoMOQwgezzmy6yicKaAnR6cWpqxzYVJAB0/WHUi2pFcN0U5E9qCDkTlXaP04jVDMkhPIjyWf/AEykKDu2eZr5RFa9oBRN0EhmrrmeZhFZkC94sg5d25tUHNuEO7BIv3WagfIBnr4hipudI6eR9LbFWTHGVQQx2ZIcB6qOmW7rfDGzouqIGB+njoeOHLfGrHZg1QxpXryglUlwwdxrV6B8sDHkqVu5Czbk7CZdsulMwYp8Kxqk484bKnpahBBw3gwpssk0CilQNfEkeT4t+sbk7OKjMQVFKxVN1h4dAMutIp+D1/Qk2/QcrtSUyvxDRjSpKnyAFSdwgvYr9wgLBCrocENjuhXY9nIBe6LwwJqzcc98OpZwOmMHqXTSJyjsEnbON4sQ28xkMb28c43HWDqZ5alw0SX2GHWccSgPmMUsZ9ZxCfJoiD2wvdTr8fu/nEKkgD4jucXmGuFN2+N91rUn2jlrkJxL/cwXLmNjHEtGOmAiQEDl7wstjons4dTafOMGJFK50684hsCKQfKl4HrX2aIT2x0zuRQK1dvSkQ2ksptGbfnBiA78WiGfLdZOeXKOjyKyubZDpbVR9oq+0ZVDTXfFq2s/hYFnV7BvmElqlHBvaNWN0iUilW+zkLvAgHMcenhxsxV0EqxagBoScI6t1jGLM3DDTzhYApNBkSzenr6x6GHJWzPOCsntFrvKIBdnwDu3Me8CJkrWaYZnSC7LJSTmNEt4iXwaHUmxkgYNQs2Gj/mbHR2gSm3th6WQbMsF+WUpAukOTVyn+UDBJ1zy1iy2TZACaBmThpT2gvstYh3jKxNORBxyEWAWYBtQSgjdlGPJl7Lj9ykcdclF7S2Hwy1byk8xT2itz7N4RvDHrixj0rbllezn+VY5PTrhFRXZnQzVFOvblAjPRToTK53QwUKaiih+o3H0jiWmrElnx1HD4hxPs2BajREiQHqHeh/V4up3pidLjtG9mWJC1MSScRX48vOLBJsaQGbDAOfZ9fmEtjllM1LFwQW4PnFmkgUyy8+jEMspRZWL6kBWnZSZgADJP/TzHn5wb2dsaJRUUOS7EXiwbANRshE6UdddUiZMq6SpJZWpHhIb7iOqxyyycelsV44qXVQ4l4g6+x/dvOC7OkA9ddCAbJOC0v6aaiGCMGGL7vLzhF6M5/A7QiraD0juYspaanFGPDDrnHCcL2Yx+ILlkPdP0mnLOKUI2HUIChmHH6RtEy6XFQcW1gTZxYqkqyPhJ8/b2MFjAgjcQICVCMJ8oyAu9UKM+94yGsWjz8KEcqWHc6E/P7c44lBgX6fGBp85klsTTXH9miVWy9kSFk11JcwSlXrAkrjTr1g2SQ9T+0dLQUFIFPQRypFW0x45x0F1fIYCNyF1iQwdKcI/mUffowdZWB3BzXyhbLUSR/KH54wbKVQ8APMxNjhAWzHp4Gt9pShKlqp7k6ARufaky0CYo0ZwMyTUJAzML7NJUv8AGmkuzoQ1ACzHj1uFowVdT4Jt9kB2q0LXduJCQAfqBc+ohPaO8YUBL1DNX/mp6xaJ6WLHh5QlVKq/8x+Yosi9EDpEFqUv75YIb7TU8jrUYwpZQqUFIvMCRoM8XP6RbZ8kZ5emHzGJkJUFBYdJ9zFI51FcE3jbENi2dfICFEVzL130I5NnFh2fspSVFJKafcASW3PRJ3sYCs+zlyZ6ShYUk/U+NMt+4xbCjxgjMQMmR3p6HhHWzrY9jSJg8L4Y1Lg6mph4qTVTZKGL6B8fOF9iTdmjVwfNhDpaGKwdU/A+Ig2+4WLNq2QrTOSPulkj+oBx6xRpQc0zB9Q8emBLLSMiljvwL+8eezJFxbflKkn/ACmno/nDRGixbOkUHE+XRgWdJh3aJNFAcR+nl7QLNlQYyHoTIQ5DPi4IypWLHYwu4L34g1oFcsAc98K5UvLefMQ/2WmhGGfXWcUnLRNLZqzzUlyk4YhQINdxw/eCpK66RkySwpiHqMWPXpGS5jM6X94mlB96C212GlnIAB5nKo96QUAyiOt/CntCQW5AOYcsxBau+HFmtqVi8CC1CQX8mhul88k20EJUHbXr3iZCmDDEGBiMCOv74RKFBn13YQUKye0HBaSxDft+nOGKF3kheuI0OcL5X5VVBp1yiWwzAhfdKwUHHGtet0ERhL74yNXWocY1BAebTA4HWMDz5S1EMgka5QQa69ZeUMZs24lvuavPGJ3TKCQJUKMX10iVBYNziQHExwk3sYPIbJxPGT76R3InVAbP0FYGW2G6JrIKncPkQrSqxkw+WvE64+8EIXQ78OvKIJSadZ4xPLa82g9yIgUbBrXMv2hMsgXJUsLL1dRdIzy+YOXOdL+nvAGzkBVotBP1OgB/yXXpxIHpBqUuRSjO3lFcj4Xov32JDuRzy630cc2EBXWdxm8HTzV8rxw0zPmBAilYv108KEGUnxB6DA9cY5ko8RQQ1aaQXLTePB6cY0Jd+maRz3NHHA4k+IcRDgpN6XwHpSAJMhli8cFDHOrw4no/FSBhB7o6zqWoBaDpT59wIfzhVZyxPxFfnpYPp8E/pFjtKgx1KAfT94DEfJBNHiRqX8uveKVt2WRaJw33hxIB9wfOLnNcGW+v6RWe1qCJ6VN9Sa8Qf29YeIYsVmrH8wbzB/aApyWHq3DKGCB4BuduRp8RBOS5pmH8/wB45a0VsVpTU6isONmqdYGRDelPSFxlgEE1z/WkF2OnEFxkHqRnyijTaEb2PpiKcq8sfR44Evr3iZKrwPmOcRomAAjLLrrGIpBs0w0y65g+0EWRgTooUGh1gdA649esS33A1ENQoxlqF2mQfrh8RwhdSMsfNn9YhlLbLE4e/wAR3faumHDOKJkmEyF64iO7XUBQ+pNeX94hUauM8OWHW6O0TRg1MuEMKM5VpSoBRZzuJjISqkTB9CvDlzjIOhaKgn6k/wBQiO2msZGRF/mKHM7Dz+I6lYHhGRkP2OODlxgmxmh4D2MZGQs+Bohp+kcfgRNYTjy94yMiC4KsjBa0qbOSknzg+XhyMZGQ8+F8l+wkSCeP/P4gP7ldaRkZHLkKJbMWJbf8REo1HH5RG4yOl+U5chGN1/z/ACIZ2n608I1GQFyHsbOB4w4X/u0f+2P+1MZGQJcCdzuZhLhB2u+mXwX8RuMh4cgQmk/SOsohmfSOB94yMg9yoBMy5xPLxHD5TG4yLxEY8s32/wBP6xDO+nnG4yM75CbOXCJpWXL5jIyHXBzJiac/gxMPj9I1GQy7EpHUg+EcveO0ZcIyMijJhlnPhHP3jIyMhg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7356" name="Picture 12" descr="https://encrypted-tbn2.gstatic.com/images?q=tbn:ANd9GcSuM8GzDzye9Q9sw0d-x5gwUCFcyzS3xvnwkjqA2Mtzuj4N_QpMh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268760"/>
            <a:ext cx="2736304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Ginger         </a:t>
            </a:r>
          </a:p>
        </p:txBody>
      </p:sp>
      <p:pic>
        <p:nvPicPr>
          <p:cNvPr id="55298" name="Picture 2" descr="https://encrypted-tbn0.gstatic.com/images?q=tbn:ANd9GcRHdK6NuufTulXeOEyZC7R7pzmUW-KLgsDKHNYqmuw4Mpqa1PUK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960440" cy="4752528"/>
          </a:xfrm>
          <a:prstGeom prst="rect">
            <a:avLst/>
          </a:prstGeom>
          <a:noFill/>
        </p:spPr>
      </p:pic>
      <p:pic>
        <p:nvPicPr>
          <p:cNvPr id="55300" name="Picture 4" descr="https://encrypted-tbn1.gstatic.com/images?q=tbn:ANd9GcTdaE2jNB2gk3XBZf74zbUzgs2p0QDm8rHy9O6G_xA7z_7B6viP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3600400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" name="Picture 20" descr="http://mypointexactly.files.wordpress.com/2008/02/cauliflow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653136"/>
            <a:ext cx="3456384" cy="18973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u="sng" dirty="0">
                <a:solidFill>
                  <a:srgbClr val="FF0000"/>
                </a:solidFill>
                <a:latin typeface="Arial Rounded MT Bold" pitchFamily="34" charset="0"/>
              </a:rPr>
              <a:t>EDIBLE FLOWERS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z="4000" dirty="0">
                <a:solidFill>
                  <a:srgbClr val="002060"/>
                </a:solidFill>
              </a:rPr>
              <a:t>Broccoli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sz="4000" dirty="0">
                <a:solidFill>
                  <a:srgbClr val="002060"/>
                </a:solidFill>
              </a:rPr>
              <a:t>Cauliflower</a:t>
            </a:r>
          </a:p>
        </p:txBody>
      </p:sp>
      <p:sp>
        <p:nvSpPr>
          <p:cNvPr id="5122" name="AutoShape 2" descr="data:image/jpeg;base64,/9j/4AAQSkZJRgABAQAAAQABAAD/2wCEAAkGBxQTEhUUExQWFRUWFRQaFBgVGBkaGBgYFxcYHB0YGBocHCogGxwmHhoXIzEhJSkrLjAuFx8zODUsNyktLisBCgoKDg0OGxAQGywkHyYvLywsLCwsLCwsLCwsLCwsLCwsLCwsLCwsLCwsLCwsLCwsLCwsLCwsLCwsLCwsNCwsLP/AABEIAL8BCAMBIgACEQEDEQH/xAAcAAACAgMBAQAAAAAAAAAAAAAABAMFAgYHAQj/xAA7EAACAQMDAwIFAQUIAgIDAAABAhEAAyEEEjEiQVEFYQYTMnGBQlKRobHRBxQjM2JywfAV4eLxFhdD/8QAGQEBAAMBAQAAAAAAAAAAAAAAAAECAwQF/8QAJBEAAgIBBAICAwEAAAAAAAAAAAECEQMSITFBBBMiUUJhgXH/2gAMAwEAAhEDEQA/AO40UUUAUUUUAUUUUAUUUUAUUV5NAe0Un6p6lb06b7hIWQMCTJrTr3xjcvNNgqtoTmCS4mAUMZHcxxFUnkUeSksijybj6n6nbsIXuMAIJAkSYEmKpPUPi5QqmypbceWEAYniZPBrRtTcLS14AtmDPEYUdzuIzMDnEyKh4JIO4k8MNp6VJG18LH4BjzXM/I1cGEszfBuX/wCdGMWS0EhijAgRPmCJ8HNO2vjWyQei4Gx0NAbMTyewzWhG5bILXCy7S5UN0lTAkLP1ZBkkkdvtidUqsEBknO1cOVhQCQBjpPmPNUWeV1ZX2yOw6fUo4lGDYBwfPkdqlrkOk9Sa2SyXCpWIAGAOwzO4RB5811HR+q2rgBFxZMYmDOMQfc10YsyyI3hk1DtFFFbmoUUUUAUUUUAUUUUAUUUUAUUUUAUUUUAUUUUAUUUUAUUUUAUUVHqb6opdzCqJJPYUB7evKilmMAcmtD9c+M7i3ALZ2CMKQNzSTDGRPY4A+54rz4v9bN0/Lts3ytqOzADEFswR1duk+PzWp29Sqy6ygkgK2WPbgwQCVP7sxXJmyviLObJk6RZ/+X1CljvuliTJlhiPpKzgwJxGagu+oXAN5YftZLKQAJmRJ3RBMxhu/NJ2NI622Dy1wt0w6cGZIkftfp455HKSmxuKhV6fqJBQgCRJ56zgTjkfeuJZZXuzF2W971fftBc3DuAUMGAIPJkiIBkxPft2gS8jdDBEIdoAOJGcgHBJ4yeD+cr1wGxbVTtPQrLuBwDnI5MTkT5+9boQ5Xd/hGJzALC4C+NzEiIgGTPtT23dsNDWq0p+aCLoBAYhGxuiCQjTjkycySODUf8AfVINsIswCoblidvUSP0nozzzmsLOsuEkvb2lfmA5MbJJbaZk+QvgjzVZ6fpAXJD7QWZRCHaRJI3dpI4UECSDR8EFppLzbAWs3EUKpKniSAA2SARuE8mIPbNS2GuwJKbGG6XOyLhiG2wwLRiB5BIk1npwtvJdm27A6wGYZhdpEjM8SPfwMrdzax25YCTt5zEfMCjaTIJGDz5g01/YJn2MxJY2yyFQBBG4rM7iIMzwB2NT+laAl3Vh0wqoVJIMLzAyfPHJNYBSx5IwAy4P7XJgSPye9O6bUtZuSjGSf0yVUD9MYndiBmMVz5HGqRdfs6D6B6ibyNuXa1tyjZmYAIaYHII/M1Z1rPo+vh2LQisyEgEEF36YjkEmP3Vs1ev4mb2403ydcXaCiiiuksFFFFAFFFFAFFFFAFFFFAFFFFAFFFFAFFFFAFFFY3HCgkmAASSewFAeswGSY+9aX8afESFblhIO0A3GIwIIMLOCZjvSnxt8RJdUWLW5gWWWUkA/c/sgmfeBWnakhmtrllO5xBO0bDAxEzIHfsfxy5c34xOfJk6RFe1LfVseWJZQzQSuIVABPLEgEZJPtXuqvJt/yyQUWFRetZ2wWLeWMDmTPczU7a4BSxM7SBJeVBJA6tpMsJHT3k/cIXNQty4x2l3XbEDdCl8QcKWkA7hMhhiuZU92YHul9NCOHLspltqHbdEEA7RgH6gZgGPwaw1ttrMsXN1WlWbiA0QmD9+mSuOBTVqweGdGaTA2hWIJALZBnkYg5FSLeZSQoVixIHGBIjJMLPUcySM5qnxbaBjZeGBW20ITtUA9QEYAb6XAAIliIwKwTVsxti3uQI5ZvmxvKZVZWILCWMTkA+1e39Tb2FTkZXoItsQTJOQcSpMjMz+Zrun+eFKEhlaZSdwwBC5MjbEHgQMxNYTikybPNb2AufKC7sgMCTB+jBAAAg/gfama4q/KVS2wW4+aDuLKpK7gCQBznkwYrZtNZCq2esgq24AsVJzu7bwZ48Hmlf8AxqjaLZ2rsAVCSZIPAzIGTgifxxENS6DKmxqHuEAtugGZi2bbscr1STI788fnZNNo1cbhO6YiNuMj7sDuGD70mmknczBCf0BW3EYkBSTg+Ac1Y+nemuGVCpjDEnsIwIXt7mM1XK539CKH0tBUdiuxijQbh6VPaSOe0+I96rbTpO24CJC7SnJKmTtbiOCKS+I/XT8z5KgbcHKggHJgA8nI7GpNPvW6u99xYKq7idoaZjAgDBrFpou30b58JhgxzuWAAeXyAeoDgCI/PPFbVWu/B2gvWkb5wGY2E/5keGjsOwmtir3PDg4YkmdMOAooorqLBRRRQBRRRQBRRRQBRRRQBRRRQBRRRQBRRRQGLuAJJAHk4rmvxf8AE3zS6gH5dsiB+0TgEjwSYH2rZvjv1DZZ+WIJf6hySoIwPEnv7Gua/wB3HylUMeGKEEZJBJPI5EjJmubPP8TnzT/FCOu1BUNG8RxiVUklhweZAyZ5Jqd3QLI2lyCLjyQv1DcrEiCoBgCPHiTl8kYygUgbnCgF2wBLHBnq4wJ/NJHainIZTnexIkfUY5A6YB759xXL+0YEYMgqkM+0jfdneR1AAAYLRuP2J+9PWbYIAhyluCNzFdrOCCZALSSQeJkr5qv0mrF3KqVWYyQkSFEq0c7VPH7XODU925ukW2WVAgS2HJjBEFmiCM/pFTrV6WgYvrCILF1l03gEEK4VelCWJbtkR5NLXdTccbRMh4cdQwDCB4GxZJLZJ4g4pn/xbK1uWRiFCFrrR+hv8sCNxknv+gSasPT/AEsWzuDG6xABe46xtg9CKARiZjvnOasgVej9P1F24DLKqKvyS6jaRuKkLGFBxjqjntV0umS1H+GSZYAsTmc4CnHfkZgzBOZLNgqCyurblAclCE2g9jJ2npJ5ORx5Ru2xK9TG2QUAA7A4344+oz7dqqwTi8ssysQr8l8ZG9RAMbQArNjqPE9qxv3bkhVKDf8ASLuCrckBW3EniV4X+UJ9PtwAu1yRtUMCx3MMnqBgwoOM88GortlTvlmnBO22UlAV2qYMRux05waz1p8Am0WuU7rLAi6mSqDau7dEoQJIjMAfpxGa2XQepMQE3AtDAGVlwCYiDnvx7+K1j1f0sA77UgbYCNidoBlSTP74mZ5pbT6sMFRRbAhQjMjDbcI4gEkzBO77VSSWROiU2mWnxZZhbR27TvdOQNwgHdPaDj81a/BekS/cVQGUowBJJB6QWkEzmZMDzSFvXtdW2+4BisMhwoYkmBnM5x9q6p6V6qjadbjso2qounhQ20SMgeRx5p4uCLdN8GsUpSstKK1TVfHmnVyigvH6sgE+Bim9B8X6e4QCdhJjMRPiRXq+2F1Zt7I/ZsFFV2r9bsW/quDienqx+KQvfGOlUSXOIwFPf74qfZFbWS5xXZsFFUvp/wAVaW8wVbkMeAwI59+KuqsmnwSmnwFFFFSSFFFFAFFFFAFFFFAFFFFAFYXroRSzGFUEk+AKzqh+Nr+3SOJgvCrBg5M4I7wDUN0rIbpWaH6v6q2puuW3BDAG4GArDCpiD3k/bzWv6m/uuW1lI2vuYqCAIx4IGeD4705YTqCzj6iQoIgx0rGB4k55iqzV6jcwYwo3frwu1hnKiewxPMDk15rlcqOFu9x1NScTbkD9cjazQJUCCB9OMeeKU12r6RBdWzsC5PYgnySGOCInzwMta0hgphuo7rSnpEb/AA2euImeoTUdpzKjaqdI3SgG0mSEmZkDmczzUXtdbgqfV9F8ywuwsoCqQpMcwpG0DLcADERmZq0+H/TbelU2gWZmcOwP0ADAOBzBEx5Ga9279SADuS3LFRIhlIEMc8lQf5Vam8p3NIJ4aAct04LR2kQB+zwe14NtE3tR5dv/AFFdxVZkQdwgmMD6jKxI/ZjEGobd4tu3RPV0yDshCdrRhu4gc7o4moL2oQHG3aQCdpC4AYgHqySRxtMSZ5moGe6UC9QLb2YAFAgUEhB09JAIBxmOc1DafBBPahmAS0YnaJtlE3wACykwCATGMEDFF3U3HJJMBx0g/oBSd5IGXns0fkmkQFTqNxnB3L1gEsx2mYEkdvBg801dcbdpt7D0kgmInEsYle2MEispTfHQLG16tbUlp69u3Zt3AHElmYCOII/0me9Q6u4XeIUsm1wdwUQSOTukrlpwYxxmcfTtKxLBVADEEg4UrAMoOd2WMkcz4r1rVsf4afqctAP1STgtPYcZJ595wWmMtuSb2F1d1dVZlI2kgB9zKpmSqkD9k8mDHeoWvqBbuKqzhpVuvbBDJujpXJIERS+nNo3v8tNyDDBj/u3IO5zie8zTEJ8t5svAuENuG0qJwVjpJMia6FsqRBb6N0CAMu4sqqYgqZzBwO2IxmmUd3tLbFxUtKGY8JG5/wBZiGYSB5xVBetMbZIJVAqsVBwN3Sp5mCYEjiRNWGidVtlY3KUAY/pxImB4iM9x+a5VcW9PZNkFglyQH6QTDQF+x80wEYQWcDtgT+fY+9KXGgbRIAyIIlvx4qD58N/iAdX0weP+xXVq+ipdlDOHInmODHmf51Ffa2BmZ7gmQJ9qqmuKRD7jMSDBjxxXrXAf08+Y57TU6aA4c4UED3OPx71vHwT8TBQLF5o6gLRP+o/Sf+965paBXJjpPIPH3jtTjdag2sk85P4IJz2rWEnF2i8ZOLtHfKKrPhrWte0tq44hyvV/uUkE/mJ/NWdd6dqzsTtWFFFFSSFFFFAFFFFAFFFFAFaZ/aRqVVbClgDvZgDE4U9QnkjsPf2rc65j8fepbtUEVpFsKIzAc7iYjJgASPKjzWWV1EzyuompXrxbeqnex2AKTLFvPT4g/vxUP92JRGdbLEEyuQCQxhWjhQe0ZK9qna2LdxX2yYcmJJx+x5JJJjyaUG0XFuAQOYgggOASV/SEnaOD9XeuPg5CT5oVt5hg8ANtG0ZADQYAHcGZJH4pX1S+YuEsOgOZYHO7YZ2EgKPfkgnzli/qT1gMp/XbKgBhDR9DGFAmYHM1R+r2C+xCxFq4bYQQC4bALEAmDt7nAgYqUo3/AKEX3p6LZA4S45O4kBzjcdywYgCD/LFeaXCqqurgtbbABnjCdO1WwSeeY7U0zrG5jJG4tuySIaIkxwInP1e9K7l2W46VfYCCTPUJ+lTlmJgmcdMVF9Aev68wRAlcMyLIgjIJwd2BgDsD7VSm3Ie5LLcIyrOCNhxOTLyO26ZipNQYdFi5lYk+VJEmG2kSNpkxAntU2z5iqHQyQILtwWgQAGUBcACeR71mkobIHt4XWgzsBTgFUMkYmcARzJnCxSqXGF64xZktG2IWQHIXwSAGlhyJnNZaV1tp0kkzgrCiWngAmQCCB3AFS6jTKzqQdrA/LtsGVlhUBPUVBJkzMD+FQny3wDzTM1oFlO5twXfLhmLR0oORcGBx+KUvHUiQQi22nat0qSCmIZRkt1cfzim/U0UK0zHS77GI6o6cOT3UCRn7UnrSyXF2bzNwMWVhCSu35ZJH1gkTn3q0NL+SBZaQMSxuXUkBQdu3cQoHED6RzM0zdbG7aYwHzuJgwO3SfHIxFL6W2/Ifad+66SVMmSx2bRxBIzzxXuh+oKxZSLfVvJQbSSDws7hPiZHeKwlzYHbOl3WSQQBDIWDSNwEbkEc8GPYeaj1JFpgAhaFBXcvZ+ome8zMds1tHpXou9VJZlhDu+WQA+6CM87hyP91KfG3oVy3ZtXluNdKSlxn+oqTKE+YyPyKiFXRdwdWaVqrp3Etwe4AA+3ODUd2/1ASZHf8AOBXrajd0lWzg98+9K6dGQwZPOWEgj2BropIzH7DEbjtAOM8x7DxXnztmAJInJP44GO1RncIIUL2jJ7c/zrFlkAgQxzA7/wDqi3JJfnCJIJnwJnjBirGxqSDzukYPf7VV2dv6Z4kjt/DtUwI2duT/AO8dqtQNo9A+I7mlfpYPbg7knGO/+k11L0L1dNTaFxMdmU8qfHuPeuEKxmfbkcGtg+DfWGsahSp6bhCspMAhmGfYitsWWtujWE3F10doooorsOoKKKKAKKKKAKKKKAh1jsEYoAWAO0EwCfvXEdffAY7pLFtxI5G4cDxJAz7mu265yLTkCSEYgHuQDiuFMyEMSCSvS0ST0oWkCc/qMRiK583Rz5+jPUXTuUEliS4G3gScGC04ULEeKhtrIWFMKUUMwJOwg7jA4mCe+RWNu5u3CBA3yCsQYDARJIwTkdhFI6lw9kHBB7FSSQAAR3zMgNkzHvXNy7Zge/3+GVmSMgQSpZkgkNgbgu0rGCZLdzUF/VfLcXelru4BUQQWU4gCBEGIHJK0xrUUXQxVbaqDDqoUwwiO8kgkCYHBpHSo/wAyywKtbiSCAS7SnVxO4rtM94NFobtEmyattpGGLb1IgLv3LGROIhvHaeJpc2TCQAVJltjCJwpBYxjYD25JovRuLbV3HpzIbaoIYtDBYkceY4pS2d1vKbhuVQpyNwX6BOO4ABH5NSQYrow+1g21YzLkjMgyYjOZAwAeDxWeoRnLQwK7Va3lTDbRgnZwBEAcfvqC/qHC79sIrFWF3aoxGUgyZgzA785msrysAgFsMxB6tg5AkJlhB2gY96z+QJrNokqwW5ZKtLIgAMDCtjDMBHPnApeyioxIF0EDfdLwrlWLQUxicTAJxVhcvJ8sqqk72AMHeRJgA9lPGScA0pr9OeqDbbpIIMuyAgD65mBiB29+9I5G7tAw/viPiFf5QZ5cTIY4TnHHPbFANxBAEuOq427cI6TIEeIB4/hSq6hnKWtNbVkXLqQCC85HGVPirbV+iXUB6rVlbkn5dtYJVhBAc/q9oIqXKMajZNGNvVAF3LvtJAUkA7iFgmOPH76a0d85VHWbi9TKxMqDkZMLkkR/9UjZ0RWdolNo3sOoLOVgsTE8GOw/ezZ00ulwkjbHyyIEwcyI7Zxz9qzkoxIOmaT1G2tk7HtoDEG6QIbAkgQT2qwa8lzdpyFub0O5ScbTiT7ZrX9CqXbSi4qspnckcsDIZeNp9jnjPnaPStAqFmAO5omewAwAOwFY45amdUbZxr409DuaO+QZNtjutN22wAQST9Q7/ee9UOruFlWNxM9s/vxxX0J676XZ1NsW76blmRkggwRIIyOa4L8R+mHT6p7Q3rtcgTiU/S3uCK7FJPYyyQ0sXtpdCyAdvkngx3HiprjMoBwMDA/p/TxUK3DgkSOxBiJ81Pp70GGLHdtWSZ/+qsZErgxO2J84PbHf2ry3emI5ke/bIJr24nOxurblcR9/v/SlbZIwVmcH/wBGoJG7FvxEdhkxmJmnLbDI9x+ZP8IpPTwP0xxxWw/A+kW7rbSlVjcXM5B2gmI/FWit6C3dHa7IhVEzgZ84rOiivRO4KKKKAKKKKAKKKKA8IrhXxPbezqGt7dhFwsOygbTBHT2ye5Iiu7VoP9qehRkQyq3G3LON0EczzjjjvWOaNxsyzRtWcvXRFr5MRi2vSCpbcoJmckGTk96G1W1tltAAA3CnB3n/ABGMxAIE9pIqdNPsUj6Wc21SMmMdRg454/nWewBO3y1WB3MGck4iYE8S0VyOuzlKrfduo3zfpAX/AA1jcYXpaQMdzBiINWWi0y2yhKz1BRJEQogAyYBAYiJM57iaysOGJdSYdhgdPgAQIiCSeIzUiqq22ZmWZgsjEGRlwJgp/t8iq3GOyBBqNPsuKekAGDvIDMGJE4BzkZ7YzXvyyWlbaMjPLMxmAq4ZQAOrcrZGSPeKkfVAwxKdDHcCN8TwVznufx7VHp7A2BHKvlhHYmcBREkRPBIP7hVm9KsHgdUQOOgnZtlREhR0kHEkwcHg+wpW4pyEBdvoJAIG9zP0MSHkRkDArPVXQuB+lHIKQWXbO7aY+ngGc9NYWJch7ik7wsp1NBWeCxxgGcciKrHZWBz03SsAy3jzaObbQxI2kM5OCQREcVXepyEfawDHbkKuQOQJmD5HvU97V7ttsIzbdxc2zC8EZ7x3gnx7mp20gZENwbSIG1jgKCeokZP7/wCtZJ9skf8ARE/u1u0rA7gpIZVA6mlvlSRtaZOe0d6e9Y9SLooIHUjE7YfCgyVjwdhn+lUL6j5R2ncSSn1cADjaW6lIA9+1MG6A5a4ius3VLA7Bsg5IJ54OMeKzljblbJ1bUQJbYqjq0jYs2WPQwG0FucSY5Gc076SzXnWxbyx3ZP04gT9lgk98DzSnpWnFx1ufp5VsgTngdv8A4mto0OgLlXUvZ5lkeDgkbYHnmfBNROr00EjcfRPh63aYOxNy4By0bQZmVECD71se2qTTauasV1UCrRa7OqNInZpEVrnxn8MLrLWIF5Aflv5/0N7fyNXWkvhpFSahiFMeKoptfIlpNUzglz0TUKCHsXRE/obtzMY5H/NIHcPrIkT0kEsP313tNKGncdwYQQeIIyK129/Z1pw2+2GeP/5XH6fuGA3SPvWsc2pWYPF9HLVbjGDB9hk4Pmea8RgrkMPMGfNbt6l8DXraE2R85ST08OueP9X4rQ3DbiSWAj6TyD4I7VpF3wZuLXI6zNyMhQJjvJ4q1+HNa1vU22TGxljdgQcEH2yaptKdo5z4/wC807p7UlQn6sZn2/rWlFT6HorCysKB4AH7hWdeid4UUUUAUUUUAUUUUAVpH9p3pBuW1vAn/DlWjsrleufYjt+1W71RfG9jforwBCwsyZEQQcQeY494qmRXFlZq4s402tCsxGRLq2MSxWAJ+o445xivTaIhBJEQIAA4UAgkEKPf7+KUst/lAxJZgFBkYkBoPIgeftFeW9QxYMCQAq4ZJkr8zAIjEAggEyTPOK49uziM0tblUlvmMdvVuDCUaInBPkiP0+KmubFR1cgFjJHShboSCZMxAJxMx96RvEhyGgq8wu6IAG/uAduZ2Tz+KftozAqQxYfNC4CbdxIgqZgdLCSZiBxVEknYFNPZK3XaYA3BlH6uohiSxwpOSAJmOO+bXg1tnJJCoy3Npgx9zkEe37Q85ltXAFCf5hiCed2FIgZET9hI7HFVNq4z3rjLLB1+gkSWULJMcCCwJ/E8UjJu7A42hT5aFUxtO3kja+YHd+R1Y/nTKpA2GZVmB3jloJHE8DbMmM1nfLIFiN3TvyICzEqJ5yf3/al7ejJ37lAYNPUY2sOeOSRjiPtUT3e4Fbtl1cOhVkkFl8lgRtInMCf3eKsRcVgAVO4wFmMARzGJP/FM6L0kvc3ooBad4IIEN4AJFXmq9HFpSxb6bbnZtJgqm4RGcAGe1c8pRkkkW0sT0vorXChJbO7J6gRM/YDjmZimNR8OquCwI844AOPvPeujejfD1tbCLcDOxVSxZjyQJAAiB+Kh9T+E7bI3y2dTtMAEETGBnP8AGtn4eR7tmyxbHPdHokubUt7RsKF9ygyoDQI++at9J6d8lYViwmcnNK/Anw7qHfUtdVrJBthfmKRuwxMT2GMiea2S/wCkahP0q3+0/wDBisfVNK6bREY7XQpp70d6Q9f+JVsqTPHA8nxUepYyQZU9+1Y6PS22bcyKzrwSJifH9awcmtiW30X3w5qLnyLZu/WRLYiJyBHmIq/tX5FUFi7T9lqom7LpjlobSR+77VOppaZqVbg71ZUtmWGFEmeD/Ouaf2pfD21l1VpYDGL4HZuz/ng+8ea6Qtyq/wBWvI4Nu5lGEMvkeDW0ZqLsrJalRwtCRA4J/jNbt/Z76C968jn/AC7RUuTwSOFHvVdr/hF11KopItPMPzCzMHwwBrrfw3orWntC3aHSMknkk9zXfhWt30ZQhb3Liiiiu46QooooAooooAooooAqp+K9N8zR315PyyRPler/AIq2qPUWg6sp4ZSD9iIqGrRDVo+ew07SxIlF4MCf1TOMCcE8TUVpwFLCPP8AhkYxKmCNoHcx5amvW9E+mvEOI+UYI5AU4NyPcQR5/FIpbVn27irbNp4O2Ihh2mBGPzXny/Zwjly+Dz9QBUrCiYUH8cnJJ+ocSKjtOCqkKVRlJMq0SzQBBG6CIAC47+Kh+XuZt0IuQ6yqg94Tvu8zz0+K9LjoRgBwO2BKxHvlR+falJKgV+q1jITbuW2QkKo23D9IcmFkcgELHkVhbcpbVrYAYwAJeAYgsRwxOB/xTN9dwklWLyJcqwiRCiTgyJmZgzUOluEsx2qoAGzB2hhGGA7YxxNHutiR30/WFoGFZZDS3VMYmRPnMDP5q00mnbcCSSGImIAHuIBLcc+9a/6OytMtDZJUxkyZ/Azg9op4624N1pWkHhSDkd2J+0Y554rDInJ0hwbjY9a2RatrDmDvbjYZ6l7mOM/xqy9F1G7VacblzeYjcAS0I8gEjusZ9h5rU/TPUrjMoZPmZ6YU74DdQn/UIMeBHNbd8JfDjh7V1wBaR2uW1cdaysD3ng5jissGKXsVdGsW2zpVeTUHz68N6vcOklc0tdFZm5WBaquJFmo/FbWgG3StwLKmPr/0+9arY1kweD/3FdJ9W9Mt6hClwGCCJUwwnwaqfSvg7TWU2AM8nLOTuP7q4s3iym9qMpRdlLpdVPerSxrAOTUGv+GXSWsncPHDf0NUkEsVbcpHOM152XDPG90RujbrWuDEAHkxMT/3701bxVZ6NtPWIgKFA7jv+P8AmrAXRNZ12zQzd4pWwNxJPt/GprhmotHdwB4qXSIHX0wcARwQR7U9pbEVLo9NC55OT7e1NBa9vxsThjVl6PFFZUUV0khRRRQBRRRQBRRRQBRNRl6wZ6mgc2/tZ9NY3Ld4KSpULgCA67isxkjM/iub6C6etioS4pMwctO2YxiOYr6E9R09u6hS4oZT2PY9iPcea4h8Qenvprjgghd77XdD1DiRiDI+/NcuWFO0cuWNOynRkOG6mQl5YxyAZA8eMZg+9MvpwSCy53Sq7jmQMYyZ3LP5GImoAu6NvSqjq5EjaIzyY+3fways9LbU43yVIG3pnjJAEQADMTXPS3MzxbUsDkkyWM9UkwFk/p8QeRisdNZ/V1E7u5wAWwNo5gmc80kWIQgkdW0CGMAHgMTjEfx96sbdwoB0yCFaJBiQRAj6hmqtySoHh9OMbm4BJQhQDJJ8cz28UNpDcWSCR/u4kAd+Wx5xNNWvVy1s21bYykzEZIJEZB70re9QaDtG/K9siBGR3mO3ms1KTJaLj0HUNa2QjbQZQr9UnbM9oMAR4roNn1V/NaP6dfbaNw6ozHmrexqTXRDbf7NIujbbfqJ80wmvPmtYtXzTVu4a2UmX1GxDW+9Zf32qJWNSAGp1MnUXP9+Fe/38VTfKasTpmprY1F8uvHmtH+JPiAi4Rcs7SpYBwcMnacZ+/uatX0b+TSmo9Lut3P8AxWOfVONENsrtH68DhekEyat9N6jPelLvoF512kJHY7QCPsRFS6D4Zvryykfma8+fjz6Vldy0t6ur70fRR1t91H/NLem+kBIJ6j78fuq7toa6fF8NqSnk/iNYoYBr2sVFZV6pcKKKKAKKKKAKKKKAKKKKAUZqhd6lYVGyVYqLXXqi9e0Nu+u26u6J2mSCpIiQR3itge1Sl7Rg1RqyrOF+v+mPYaCsjsy5WBwP9J/r9qrBrIMrgg9SwSBMz38RnjHau2eo/DaXRDcVrl/+zSwTIZx9mNc8sNmLgc3N8E7AVPMAEfkgHEDHBqbV+soECg9YIgc/xiPPMxNb3/8ArKzMyTHE01Y+BbacAfuFZSw3yiNJx+xZuDeVVxuOJUnBORjArZ/QvSrm7e6kHPMZ966RZ+GFFPWvQwKt623ZNM1XTaI+Ks7GiNbFb9KApm3oAKusZbSUlnRU9a0dWqaWpV09XUC1Ffb0lMJpqdWzUgtVZRJoTXTipFsU2LVZi3U6SaFlsCpVsCpwlZhatpJoiWyKkW3WYWswKaSaMVSpAKK9qaJoBXtFFCQooooAooooAooooAooo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 descr="data:image/jpeg;base64,/9j/4AAQSkZJRgABAQAAAQABAAD/2wCEAAkGBxQTEhUUExQWFRUWFRQaFBgVGBkaGBgYFxcYHB0YGBocHCogGxwmHhoXIzEhJSkrLjAuFx8zODUsNyktLisBCgoKDg0OGxAQGywkHyYvLywsLCwsLCwsLCwsLCwsLCwsLCwsLCwsLCwsLCwsLCwsLCwsLCwsLCwsLCwsNCwsLP/AABEIAL8BCAMBIgACEQEDEQH/xAAcAAACAgMBAQAAAAAAAAAAAAAABAMFAgYHAQj/xAA7EAACAQMDAwIFAQUIAgIDAAABAhEAAyEEEjEiQVEFYQYTMnGBQlKRobHRBxQjM2JywfAV4eLxFhdD/8QAGQEBAAMBAQAAAAAAAAAAAAAAAAECAwQF/8QAJBEAAgIBBAICAwEAAAAAAAAAAAECEQMSITFBBBMiUUJhgXH/2gAMAwEAAhEDEQA/AO40UUUAUUUUAUUUUAUUUUAUUV5NAe0Un6p6lb06b7hIWQMCTJrTr3xjcvNNgqtoTmCS4mAUMZHcxxFUnkUeSksijybj6n6nbsIXuMAIJAkSYEmKpPUPi5QqmypbceWEAYniZPBrRtTcLS14AtmDPEYUdzuIzMDnEyKh4JIO4k8MNp6VJG18LH4BjzXM/I1cGEszfBuX/wCdGMWS0EhijAgRPmCJ8HNO2vjWyQei4Gx0NAbMTyewzWhG5bILXCy7S5UN0lTAkLP1ZBkkkdvtidUqsEBknO1cOVhQCQBjpPmPNUWeV1ZX2yOw6fUo4lGDYBwfPkdqlrkOk9Sa2SyXCpWIAGAOwzO4RB5811HR+q2rgBFxZMYmDOMQfc10YsyyI3hk1DtFFFbmoUUUUAUUUUAUUUUAUUUUAUUUUAUUUUAUUUUAUUUUAUUUUAUUVHqb6opdzCqJJPYUB7evKilmMAcmtD9c+M7i3ALZ2CMKQNzSTDGRPY4A+54rz4v9bN0/Lts3ytqOzADEFswR1duk+PzWp29Sqy6ygkgK2WPbgwQCVP7sxXJmyviLObJk6RZ/+X1CljvuliTJlhiPpKzgwJxGagu+oXAN5YftZLKQAJmRJ3RBMxhu/NJ2NI622Dy1wt0w6cGZIkftfp455HKSmxuKhV6fqJBQgCRJ56zgTjkfeuJZZXuzF2W971fftBc3DuAUMGAIPJkiIBkxPft2gS8jdDBEIdoAOJGcgHBJ4yeD+cr1wGxbVTtPQrLuBwDnI5MTkT5+9boQ5Xd/hGJzALC4C+NzEiIgGTPtT23dsNDWq0p+aCLoBAYhGxuiCQjTjkycySODUf8AfVINsIswCoblidvUSP0nozzzmsLOsuEkvb2lfmA5MbJJbaZk+QvgjzVZ6fpAXJD7QWZRCHaRJI3dpI4UECSDR8EFppLzbAWs3EUKpKniSAA2SARuE8mIPbNS2GuwJKbGG6XOyLhiG2wwLRiB5BIk1npwtvJdm27A6wGYZhdpEjM8SPfwMrdzax25YCTt5zEfMCjaTIJGDz5g01/YJn2MxJY2yyFQBBG4rM7iIMzwB2NT+laAl3Vh0wqoVJIMLzAyfPHJNYBSx5IwAy4P7XJgSPye9O6bUtZuSjGSf0yVUD9MYndiBmMVz5HGqRdfs6D6B6ibyNuXa1tyjZmYAIaYHII/M1Z1rPo+vh2LQisyEgEEF36YjkEmP3Vs1ev4mb2403ydcXaCiiiuksFFFFAFFFFAFFFFAFFFFAFFFFAFFFFAFFFFAFFFY3HCgkmAASSewFAeswGSY+9aX8afESFblhIO0A3GIwIIMLOCZjvSnxt8RJdUWLW5gWWWUkA/c/sgmfeBWnakhmtrllO5xBO0bDAxEzIHfsfxy5c34xOfJk6RFe1LfVseWJZQzQSuIVABPLEgEZJPtXuqvJt/yyQUWFRetZ2wWLeWMDmTPczU7a4BSxM7SBJeVBJA6tpMsJHT3k/cIXNQty4x2l3XbEDdCl8QcKWkA7hMhhiuZU92YHul9NCOHLspltqHbdEEA7RgH6gZgGPwaw1ttrMsXN1WlWbiA0QmD9+mSuOBTVqweGdGaTA2hWIJALZBnkYg5FSLeZSQoVixIHGBIjJMLPUcySM5qnxbaBjZeGBW20ITtUA9QEYAb6XAAIliIwKwTVsxti3uQI5ZvmxvKZVZWILCWMTkA+1e39Tb2FTkZXoItsQTJOQcSpMjMz+Zrun+eFKEhlaZSdwwBC5MjbEHgQMxNYTikybPNb2AufKC7sgMCTB+jBAAAg/gfama4q/KVS2wW4+aDuLKpK7gCQBznkwYrZtNZCq2esgq24AsVJzu7bwZ48Hmlf8AxqjaLZ2rsAVCSZIPAzIGTgifxxENS6DKmxqHuEAtugGZi2bbscr1STI788fnZNNo1cbhO6YiNuMj7sDuGD70mmknczBCf0BW3EYkBSTg+Ac1Y+nemuGVCpjDEnsIwIXt7mM1XK539CKH0tBUdiuxijQbh6VPaSOe0+I96rbTpO24CJC7SnJKmTtbiOCKS+I/XT8z5KgbcHKggHJgA8nI7GpNPvW6u99xYKq7idoaZjAgDBrFpou30b58JhgxzuWAAeXyAeoDgCI/PPFbVWu/B2gvWkb5wGY2E/5keGjsOwmtir3PDg4YkmdMOAooorqLBRRRQBRRRQBRRRQBRRRQBRRRQBRRRQBRRRQGLuAJJAHk4rmvxf8AE3zS6gH5dsiB+0TgEjwSYH2rZvjv1DZZ+WIJf6hySoIwPEnv7Gua/wB3HylUMeGKEEZJBJPI5EjJmubPP8TnzT/FCOu1BUNG8RxiVUklhweZAyZ5Jqd3QLI2lyCLjyQv1DcrEiCoBgCPHiTl8kYygUgbnCgF2wBLHBnq4wJ/NJHainIZTnexIkfUY5A6YB759xXL+0YEYMgqkM+0jfdneR1AAAYLRuP2J+9PWbYIAhyluCNzFdrOCCZALSSQeJkr5qv0mrF3KqVWYyQkSFEq0c7VPH7XODU925ukW2WVAgS2HJjBEFmiCM/pFTrV6WgYvrCILF1l03gEEK4VelCWJbtkR5NLXdTccbRMh4cdQwDCB4GxZJLZJ4g4pn/xbK1uWRiFCFrrR+hv8sCNxknv+gSasPT/AEsWzuDG6xABe46xtg9CKARiZjvnOasgVej9P1F24DLKqKvyS6jaRuKkLGFBxjqjntV0umS1H+GSZYAsTmc4CnHfkZgzBOZLNgqCyurblAclCE2g9jJ2npJ5ORx5Ru2xK9TG2QUAA7A4344+oz7dqqwTi8ssysQr8l8ZG9RAMbQArNjqPE9qxv3bkhVKDf8ASLuCrckBW3EniV4X+UJ9PtwAu1yRtUMCx3MMnqBgwoOM88GortlTvlmnBO22UlAV2qYMRux05waz1p8Am0WuU7rLAi6mSqDau7dEoQJIjMAfpxGa2XQepMQE3AtDAGVlwCYiDnvx7+K1j1f0sA77UgbYCNidoBlSTP74mZ5pbT6sMFRRbAhQjMjDbcI4gEkzBO77VSSWROiU2mWnxZZhbR27TvdOQNwgHdPaDj81a/BekS/cVQGUowBJJB6QWkEzmZMDzSFvXtdW2+4BisMhwoYkmBnM5x9q6p6V6qjadbjso2qounhQ20SMgeRx5p4uCLdN8GsUpSstKK1TVfHmnVyigvH6sgE+Bim9B8X6e4QCdhJjMRPiRXq+2F1Zt7I/ZsFFV2r9bsW/quDienqx+KQvfGOlUSXOIwFPf74qfZFbWS5xXZsFFUvp/wAVaW8wVbkMeAwI59+KuqsmnwSmnwFFFFSSFFFFAFFFFAFFFFAFFFFAFYXroRSzGFUEk+AKzqh+Nr+3SOJgvCrBg5M4I7wDUN0rIbpWaH6v6q2puuW3BDAG4GArDCpiD3k/bzWv6m/uuW1lI2vuYqCAIx4IGeD4705YTqCzj6iQoIgx0rGB4k55iqzV6jcwYwo3frwu1hnKiewxPMDk15rlcqOFu9x1NScTbkD9cjazQJUCCB9OMeeKU12r6RBdWzsC5PYgnySGOCInzwMta0hgphuo7rSnpEb/AA2euImeoTUdpzKjaqdI3SgG0mSEmZkDmczzUXtdbgqfV9F8ywuwsoCqQpMcwpG0DLcADERmZq0+H/TbelU2gWZmcOwP0ADAOBzBEx5Ga9279SADuS3LFRIhlIEMc8lQf5Vam8p3NIJ4aAct04LR2kQB+zwe14NtE3tR5dv/AFFdxVZkQdwgmMD6jKxI/ZjEGobd4tu3RPV0yDshCdrRhu4gc7o4moL2oQHG3aQCdpC4AYgHqySRxtMSZ5moGe6UC9QLb2YAFAgUEhB09JAIBxmOc1DafBBPahmAS0YnaJtlE3wACykwCATGMEDFF3U3HJJMBx0g/oBSd5IGXns0fkmkQFTqNxnB3L1gEsx2mYEkdvBg801dcbdpt7D0kgmInEsYle2MEispTfHQLG16tbUlp69u3Zt3AHElmYCOII/0me9Q6u4XeIUsm1wdwUQSOTukrlpwYxxmcfTtKxLBVADEEg4UrAMoOd2WMkcz4r1rVsf4afqctAP1STgtPYcZJ595wWmMtuSb2F1d1dVZlI2kgB9zKpmSqkD9k8mDHeoWvqBbuKqzhpVuvbBDJujpXJIERS+nNo3v8tNyDDBj/u3IO5zie8zTEJ8t5svAuENuG0qJwVjpJMia6FsqRBb6N0CAMu4sqqYgqZzBwO2IxmmUd3tLbFxUtKGY8JG5/wBZiGYSB5xVBetMbZIJVAqsVBwN3Sp5mCYEjiRNWGidVtlY3KUAY/pxImB4iM9x+a5VcW9PZNkFglyQH6QTDQF+x80wEYQWcDtgT+fY+9KXGgbRIAyIIlvx4qD58N/iAdX0weP+xXVq+ipdlDOHInmODHmf51Ffa2BmZ7gmQJ9qqmuKRD7jMSDBjxxXrXAf08+Y57TU6aA4c4UED3OPx71vHwT8TBQLF5o6gLRP+o/Sf+965paBXJjpPIPH3jtTjdag2sk85P4IJz2rWEnF2i8ZOLtHfKKrPhrWte0tq44hyvV/uUkE/mJ/NWdd6dqzsTtWFFFFSSFFFFAFFFFAFFFFAFaZ/aRqVVbClgDvZgDE4U9QnkjsPf2rc65j8fepbtUEVpFsKIzAc7iYjJgASPKjzWWV1EzyuompXrxbeqnex2AKTLFvPT4g/vxUP92JRGdbLEEyuQCQxhWjhQe0ZK9qna2LdxX2yYcmJJx+x5JJJjyaUG0XFuAQOYgggOASV/SEnaOD9XeuPg5CT5oVt5hg8ANtG0ZADQYAHcGZJH4pX1S+YuEsOgOZYHO7YZ2EgKPfkgnzli/qT1gMp/XbKgBhDR9DGFAmYHM1R+r2C+xCxFq4bYQQC4bALEAmDt7nAgYqUo3/AKEX3p6LZA4S45O4kBzjcdywYgCD/LFeaXCqqurgtbbABnjCdO1WwSeeY7U0zrG5jJG4tuySIaIkxwInP1e9K7l2W46VfYCCTPUJ+lTlmJgmcdMVF9Aev68wRAlcMyLIgjIJwd2BgDsD7VSm3Ie5LLcIyrOCNhxOTLyO26ZipNQYdFi5lYk+VJEmG2kSNpkxAntU2z5iqHQyQILtwWgQAGUBcACeR71mkobIHt4XWgzsBTgFUMkYmcARzJnCxSqXGF64xZktG2IWQHIXwSAGlhyJnNZaV1tp0kkzgrCiWngAmQCCB3AFS6jTKzqQdrA/LtsGVlhUBPUVBJkzMD+FQny3wDzTM1oFlO5twXfLhmLR0oORcGBx+KUvHUiQQi22nat0qSCmIZRkt1cfzim/U0UK0zHS77GI6o6cOT3UCRn7UnrSyXF2bzNwMWVhCSu35ZJH1gkTn3q0NL+SBZaQMSxuXUkBQdu3cQoHED6RzM0zdbG7aYwHzuJgwO3SfHIxFL6W2/Ifad+66SVMmSx2bRxBIzzxXuh+oKxZSLfVvJQbSSDws7hPiZHeKwlzYHbOl3WSQQBDIWDSNwEbkEc8GPYeaj1JFpgAhaFBXcvZ+ome8zMds1tHpXou9VJZlhDu+WQA+6CM87hyP91KfG3oVy3ZtXluNdKSlxn+oqTKE+YyPyKiFXRdwdWaVqrp3Etwe4AA+3ODUd2/1ASZHf8AOBXrajd0lWzg98+9K6dGQwZPOWEgj2BropIzH7DEbjtAOM8x7DxXnztmAJInJP44GO1RncIIUL2jJ7c/zrFlkAgQxzA7/wDqi3JJfnCJIJnwJnjBirGxqSDzukYPf7VV2dv6Z4kjt/DtUwI2duT/AO8dqtQNo9A+I7mlfpYPbg7knGO/+k11L0L1dNTaFxMdmU8qfHuPeuEKxmfbkcGtg+DfWGsahSp6bhCspMAhmGfYitsWWtujWE3F10doooorsOoKKKKAKKKKAKKKKAh1jsEYoAWAO0EwCfvXEdffAY7pLFtxI5G4cDxJAz7mu265yLTkCSEYgHuQDiuFMyEMSCSvS0ST0oWkCc/qMRiK583Rz5+jPUXTuUEliS4G3gScGC04ULEeKhtrIWFMKUUMwJOwg7jA4mCe+RWNu5u3CBA3yCsQYDARJIwTkdhFI6lw9kHBB7FSSQAAR3zMgNkzHvXNy7Zge/3+GVmSMgQSpZkgkNgbgu0rGCZLdzUF/VfLcXelru4BUQQWU4gCBEGIHJK0xrUUXQxVbaqDDqoUwwiO8kgkCYHBpHSo/wAyywKtbiSCAS7SnVxO4rtM94NFobtEmyattpGGLb1IgLv3LGROIhvHaeJpc2TCQAVJltjCJwpBYxjYD25JovRuLbV3HpzIbaoIYtDBYkceY4pS2d1vKbhuVQpyNwX6BOO4ABH5NSQYrow+1g21YzLkjMgyYjOZAwAeDxWeoRnLQwK7Va3lTDbRgnZwBEAcfvqC/qHC79sIrFWF3aoxGUgyZgzA785msrysAgFsMxB6tg5AkJlhB2gY96z+QJrNokqwW5ZKtLIgAMDCtjDMBHPnApeyioxIF0EDfdLwrlWLQUxicTAJxVhcvJ8sqqk72AMHeRJgA9lPGScA0pr9OeqDbbpIIMuyAgD65mBiB29+9I5G7tAw/viPiFf5QZ5cTIY4TnHHPbFANxBAEuOq427cI6TIEeIB4/hSq6hnKWtNbVkXLqQCC85HGVPirbV+iXUB6rVlbkn5dtYJVhBAc/q9oIqXKMajZNGNvVAF3LvtJAUkA7iFgmOPH76a0d85VHWbi9TKxMqDkZMLkkR/9UjZ0RWdolNo3sOoLOVgsTE8GOw/ezZ00ulwkjbHyyIEwcyI7Zxz9qzkoxIOmaT1G2tk7HtoDEG6QIbAkgQT2qwa8lzdpyFub0O5ScbTiT7ZrX9CqXbSi4qspnckcsDIZeNp9jnjPnaPStAqFmAO5omewAwAOwFY45amdUbZxr409DuaO+QZNtjutN22wAQST9Q7/ee9UOruFlWNxM9s/vxxX0J676XZ1NsW76blmRkggwRIIyOa4L8R+mHT6p7Q3rtcgTiU/S3uCK7FJPYyyQ0sXtpdCyAdvkngx3HiprjMoBwMDA/p/TxUK3DgkSOxBiJ81Pp70GGLHdtWSZ/+qsZErgxO2J84PbHf2ry3emI5ke/bIJr24nOxurblcR9/v/SlbZIwVmcH/wBGoJG7FvxEdhkxmJmnLbDI9x+ZP8IpPTwP0xxxWw/A+kW7rbSlVjcXM5B2gmI/FWit6C3dHa7IhVEzgZ84rOiivRO4KKKKAKKKKAKKKKA8IrhXxPbezqGt7dhFwsOygbTBHT2ye5Iiu7VoP9qehRkQyq3G3LON0EczzjjjvWOaNxsyzRtWcvXRFr5MRi2vSCpbcoJmckGTk96G1W1tltAAA3CnB3n/ABGMxAIE9pIqdNPsUj6Wc21SMmMdRg454/nWewBO3y1WB3MGck4iYE8S0VyOuzlKrfduo3zfpAX/AA1jcYXpaQMdzBiINWWi0y2yhKz1BRJEQogAyYBAYiJM57iaysOGJdSYdhgdPgAQIiCSeIzUiqq22ZmWZgsjEGRlwJgp/t8iq3GOyBBqNPsuKekAGDvIDMGJE4BzkZ7YzXvyyWlbaMjPLMxmAq4ZQAOrcrZGSPeKkfVAwxKdDHcCN8TwVznufx7VHp7A2BHKvlhHYmcBREkRPBIP7hVm9KsHgdUQOOgnZtlREhR0kHEkwcHg+wpW4pyEBdvoJAIG9zP0MSHkRkDArPVXQuB+lHIKQWXbO7aY+ngGc9NYWJch7ik7wsp1NBWeCxxgGcciKrHZWBz03SsAy3jzaObbQxI2kM5OCQREcVXepyEfawDHbkKuQOQJmD5HvU97V7ttsIzbdxc2zC8EZ7x3gnx7mp20gZENwbSIG1jgKCeokZP7/wCtZJ9skf8ARE/u1u0rA7gpIZVA6mlvlSRtaZOe0d6e9Y9SLooIHUjE7YfCgyVjwdhn+lUL6j5R2ncSSn1cADjaW6lIA9+1MG6A5a4ius3VLA7Bsg5IJ54OMeKzljblbJ1bUQJbYqjq0jYs2WPQwG0FucSY5Gc076SzXnWxbyx3ZP04gT9lgk98DzSnpWnFx1ufp5VsgTngdv8A4mto0OgLlXUvZ5lkeDgkbYHnmfBNROr00EjcfRPh63aYOxNy4By0bQZmVECD71se2qTTauasV1UCrRa7OqNInZpEVrnxn8MLrLWIF5Aflv5/0N7fyNXWkvhpFSahiFMeKoptfIlpNUzglz0TUKCHsXRE/obtzMY5H/NIHcPrIkT0kEsP313tNKGncdwYQQeIIyK129/Z1pw2+2GeP/5XH6fuGA3SPvWsc2pWYPF9HLVbjGDB9hk4Pmea8RgrkMPMGfNbt6l8DXraE2R85ST08OueP9X4rQ3DbiSWAj6TyD4I7VpF3wZuLXI6zNyMhQJjvJ4q1+HNa1vU22TGxljdgQcEH2yaptKdo5z4/wC807p7UlQn6sZn2/rWlFT6HorCysKB4AH7hWdeid4UUUUAUUUUAUUUUAVpH9p3pBuW1vAn/DlWjsrleufYjt+1W71RfG9jforwBCwsyZEQQcQeY494qmRXFlZq4s402tCsxGRLq2MSxWAJ+o445xivTaIhBJEQIAA4UAgkEKPf7+KUst/lAxJZgFBkYkBoPIgeftFeW9QxYMCQAq4ZJkr8zAIjEAggEyTPOK49uziM0tblUlvmMdvVuDCUaInBPkiP0+KmubFR1cgFjJHShboSCZMxAJxMx96RvEhyGgq8wu6IAG/uAduZ2Tz+KftozAqQxYfNC4CbdxIgqZgdLCSZiBxVEknYFNPZK3XaYA3BlH6uohiSxwpOSAJmOO+bXg1tnJJCoy3Npgx9zkEe37Q85ltXAFCf5hiCed2FIgZET9hI7HFVNq4z3rjLLB1+gkSWULJMcCCwJ/E8UjJu7A42hT5aFUxtO3kja+YHd+R1Y/nTKpA2GZVmB3jloJHE8DbMmM1nfLIFiN3TvyICzEqJ5yf3/al7ejJ37lAYNPUY2sOeOSRjiPtUT3e4Fbtl1cOhVkkFl8lgRtInMCf3eKsRcVgAVO4wFmMARzGJP/FM6L0kvc3ooBad4IIEN4AJFXmq9HFpSxb6bbnZtJgqm4RGcAGe1c8pRkkkW0sT0vorXChJbO7J6gRM/YDjmZimNR8OquCwI844AOPvPeujejfD1tbCLcDOxVSxZjyQJAAiB+Kh9T+E7bI3y2dTtMAEETGBnP8AGtn4eR7tmyxbHPdHokubUt7RsKF9ygyoDQI++at9J6d8lYViwmcnNK/Anw7qHfUtdVrJBthfmKRuwxMT2GMiea2S/wCkahP0q3+0/wDBisfVNK6bREY7XQpp70d6Q9f+JVsqTPHA8nxUepYyQZU9+1Y6PS22bcyKzrwSJifH9awcmtiW30X3w5qLnyLZu/WRLYiJyBHmIq/tX5FUFi7T9lqom7LpjlobSR+77VOppaZqVbg71ZUtmWGFEmeD/Ouaf2pfD21l1VpYDGL4HZuz/ng+8ea6Qtyq/wBWvI4Nu5lGEMvkeDW0ZqLsrJalRwtCRA4J/jNbt/Z76C968jn/AC7RUuTwSOFHvVdr/hF11KopItPMPzCzMHwwBrrfw3orWntC3aHSMknkk9zXfhWt30ZQhb3Liiiiu46QooooAooooAooooAqp+K9N8zR315PyyRPler/AIq2qPUWg6sp4ZSD9iIqGrRDVo+ew07SxIlF4MCf1TOMCcE8TUVpwFLCPP8AhkYxKmCNoHcx5amvW9E+mvEOI+UYI5AU4NyPcQR5/FIpbVn27irbNp4O2Ihh2mBGPzXny/Zwjly+Dz9QBUrCiYUH8cnJJ+ocSKjtOCqkKVRlJMq0SzQBBG6CIAC47+Kh+XuZt0IuQ6yqg94Tvu8zz0+K9LjoRgBwO2BKxHvlR+falJKgV+q1jITbuW2QkKo23D9IcmFkcgELHkVhbcpbVrYAYwAJeAYgsRwxOB/xTN9dwklWLyJcqwiRCiTgyJmZgzUOluEsx2qoAGzB2hhGGA7YxxNHutiR30/WFoGFZZDS3VMYmRPnMDP5q00mnbcCSSGImIAHuIBLcc+9a/6OytMtDZJUxkyZ/Azg9op4624N1pWkHhSDkd2J+0Y554rDInJ0hwbjY9a2RatrDmDvbjYZ6l7mOM/xqy9F1G7VacblzeYjcAS0I8gEjusZ9h5rU/TPUrjMoZPmZ6YU74DdQn/UIMeBHNbd8JfDjh7V1wBaR2uW1cdaysD3ng5jissGKXsVdGsW2zpVeTUHz68N6vcOklc0tdFZm5WBaquJFmo/FbWgG3StwLKmPr/0+9arY1kweD/3FdJ9W9Mt6hClwGCCJUwwnwaqfSvg7TWU2AM8nLOTuP7q4s3iym9qMpRdlLpdVPerSxrAOTUGv+GXSWsncPHDf0NUkEsVbcpHOM152XDPG90RujbrWuDEAHkxMT/3701bxVZ6NtPWIgKFA7jv+P8AmrAXRNZ12zQzd4pWwNxJPt/GprhmotHdwB4qXSIHX0wcARwQR7U9pbEVLo9NC55OT7e1NBa9vxsThjVl6PFFZUUV0khRRRQBRRRQBRRRQBRNRl6wZ6mgc2/tZ9NY3Ld4KSpULgCA67isxkjM/iub6C6etioS4pMwctO2YxiOYr6E9R09u6hS4oZT2PY9iPcea4h8Qenvprjgghd77XdD1DiRiDI+/NcuWFO0cuWNOynRkOG6mQl5YxyAZA8eMZg+9MvpwSCy53Sq7jmQMYyZ3LP5GImoAu6NvSqjq5EjaIzyY+3fways9LbU43yVIG3pnjJAEQADMTXPS3MzxbUsDkkyWM9UkwFk/p8QeRisdNZ/V1E7u5wAWwNo5gmc80kWIQgkdW0CGMAHgMTjEfx96sbdwoB0yCFaJBiQRAj6hmqtySoHh9OMbm4BJQhQDJJ8cz28UNpDcWSCR/u4kAd+Wx5xNNWvVy1s21bYykzEZIJEZB70re9QaDtG/K9siBGR3mO3ms1KTJaLj0HUNa2QjbQZQr9UnbM9oMAR4roNn1V/NaP6dfbaNw6ozHmrexqTXRDbf7NIujbbfqJ80wmvPmtYtXzTVu4a2UmX1GxDW+9Zf32qJWNSAGp1MnUXP9+Fe/38VTfKasTpmprY1F8uvHmtH+JPiAi4Rcs7SpYBwcMnacZ+/uatX0b+TSmo9Lut3P8AxWOfVONENsrtH68DhekEyat9N6jPelLvoF512kJHY7QCPsRFS6D4Zvryykfma8+fjz6Vldy0t6ur70fRR1t91H/NLem+kBIJ6j78fuq7toa6fF8NqSnk/iNYoYBr2sVFZV6pcKKKKAKKKKAKKKKAKKKKAUZqhd6lYVGyVYqLXXqi9e0Nu+u26u6J2mSCpIiQR3itge1Sl7Rg1RqyrOF+v+mPYaCsjsy5WBwP9J/r9qrBrIMrgg9SwSBMz38RnjHau2eo/DaXRDcVrl/+zSwTIZx9mNc8sNmLgc3N8E7AVPMAEfkgHEDHBqbV+soECg9YIgc/xiPPMxNb3/8ArKzMyTHE01Y+BbacAfuFZSw3yiNJx+xZuDeVVxuOJUnBORjArZ/QvSrm7e6kHPMZ966RZ+GFFPWvQwKt623ZNM1XTaI+Ks7GiNbFb9KApm3oAKusZbSUlnRU9a0dWqaWpV09XUC1Ffb0lMJpqdWzUgtVZRJoTXTipFsU2LVZi3U6SaFlsCpVsCpwlZhatpJoiWyKkW3WYWswKaSaMVSpAKK9qaJoBXtFFCQooooAooooAooooAooo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https://encrypted-tbn2.gstatic.com/images?q=tbn:ANd9GcQmAO3km2cgpgwIL4_SJHSY8BCT811ewxeAPMgeyrCWdKzvXou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3384376" cy="2592288"/>
          </a:xfrm>
          <a:prstGeom prst="rect">
            <a:avLst/>
          </a:prstGeom>
          <a:noFill/>
        </p:spPr>
      </p:pic>
      <p:pic>
        <p:nvPicPr>
          <p:cNvPr id="5130" name="Picture 10" descr="https://encrypted-tbn3.gstatic.com/images?q=tbn:ANd9GcSBZwx5aJlXAsBTxUV501DHCbLf_5pywHEBP4j2gkdvNhHyYu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941168"/>
            <a:ext cx="2952328" cy="1584176"/>
          </a:xfrm>
          <a:prstGeom prst="rect">
            <a:avLst/>
          </a:prstGeom>
          <a:noFill/>
        </p:spPr>
      </p:pic>
      <p:sp>
        <p:nvSpPr>
          <p:cNvPr id="5136" name="AutoShape 16" descr="data:image/jpeg;base64,/9j/4AAQSkZJRgABAQAAAQABAAD/2wCEAAkGBhQSERUUExQWFRUVGRgXGRgYGBodHRshHxodGh0YGR0YGyYfHxojGhwYHzAgJCcpLCwsFx4xNTAqNSYrLCkBCQoKDgwOGg8PGiokHSQpLCksKSwsLCwpKSwsLCwsLCwsKSksLCwpKSwpLCwsLCwsLCksLCksKSwsLCksLCwsKf/AABEIALcBEwMBIgACEQEDEQH/xAAbAAACAwEBAQAAAAAAAAAAAAADBAIFBgABB//EAD4QAAECBAMGAwcDAwIGAwAAAAECEQADITEEEkEFIlFhcYEGE5EyQqGxwdHwI1LhFGLxFXIHJDOCkrJDU9L/xAAZAQADAQEBAAAAAAAAAAAAAAABAgMABAX/xAAjEQACAgIDAQACAwEAAAAAAAAAAQIRAyESMUFREzIiYYEE/9oADAMBAAIRAxEAPwD5MokVJNbxw3i5JI0j1EtUxQQEkl2AhnFbLmysoWgpJoLMejRjBpUwECrwxLBGtPy0LIAQSn3hclm4wYYgO+gDWtGCEkHm3B/vBFIAJa5qaa6s2kBkTLJFVEsAdX+UO43ZKpKkJWtIUstlSa8HPLjAs1AxsuWsAqzZtbV5AfXnDUtEqVuoSTMU4d3bnwiR2ihJWQx0TX1blFZJnEEqBrwYH8rCU/ClpEhglBYQ72Y/PvDuyvC3mlS1qZKXFKk600tDGyNkmbmeakFLUAdQ5mtO8a/BYRKJSUJPs6Bg+puau5o8M+TRDJJR6MXifDqARlVlqxKi7DQ0HyhNGBu4JSxDh2B/dS4jbYzAKC2ZgH9dD0rFDjcWqUlWU5OLgG/BxxpASrsWM/GUE1YfdcgUc3PpYQ/stUtGIlE6mu8zEK+I5QpLJWM6kBR/tGn7qGnpDmC2QicCMwCswAcUY89TCTpLZVvR9NxM90Z/9ySOdPhlrFdNRVu59LevxhzYmHQycOFDKycju7ptfiHF9RCRqSTQAl/tzMQTp0czQtiwAkljwcX6/wARncdh0zxkcg1fR+cabFzdw25aD8EZPHYrItmZV3d+cc+bvQE6CSp6ph8olIy7qU68ASTV/lDu1NmpVhQSAUhgr5P/ADCmIk+cUqBCVCy4n4cmLlpXJmpzSw4u7vw5a94CXp0PJySsQ2BgzJK3UGCnB4hjX6QQzQpKSOEWStkgIZFKZa1is23g1olny0UAalesDJBzd/WTbTL7ZWLSXKAcqWBUSySdWeveEvEXiSSJc2Ud5bNlqL827xiFbSWJfliYpqkjSt+sLzMQVAZiSQWflwjrhh3vob8auwRPoa+kMYLFZDfTT6wLKw4v8IInDOpgdKc462OaTZm0QpQALNWNphNpBUsZiyhR4+X4JakzHFWFRyjS/wBSCkVvWJbiOtmkO1paaVMLr8Qp91MZqfjgNYRm7R5wLbCamb4jW1CAOQhGdtlX7j6xnU7SzMkOSdNY0exvCq5rKnEy0/t94/aNTMLIxUyYrKgFR4D6xc4DwqfanKf+0W7mNFgtnS5ScstISPj3OsFYw6ijCaMGlIYJAA5R0OtHQTHxmXtCaF50qZbM4avrF3tLaQxOGC6CbLyhQa4NMw7xSyjwSCa3Foiuaquj1IFB8INCHZHo+90pDMosCklnvT85QsVBLEUv+Vj3OpRpWlSOjQxho0L0DcW+t488xR3iSaM5qRrAZc8g8Wtf40iwwQG8cmYEG1h1PKF72YWkAZd6n5pDn9JlAmJVmQSm/Wx5waZjZsySmWiUBm9paUuC1glhRoUGEcVUtABqChYFNbNB2bQWTtkyllSFEKYi26fUtTpGo2XtJU5CVMl7GlARe+lj3EY+bs6rJWFh7gFq6BwKxabCVMlrIKWSqhJIp/d2GmsJLklaEnHkjXp2grKApKVDg4Sz6gu4+XKAbc2SJqHlsoVeoOU3yqZ25K/xEP6RK0uC4Y1HK56aR5srHJlMQVvwdLNzDV6GIrLyVogtdmImT5uFWQxB5inY6iLrwjOd1qLqBbKCwFiC3El2MaXauzZOIkqIH6ZBcA1Qqp/8aU7iMdgNkqkzy4JSRRveGldDD8lNFW7VG1/1MZgoHKpLE9RxYULxZbTbzDMJdEwBcsPfMHPYF4pcTs3NLKkg5tN6pDgMeJHOGsBIxE6QhEtC1rlKKbe6ahy7UL6xz2pvRJWAxctSjrUXJ+gEUG1cHlY04NryPz9I0GKxapClImJUkjQpIJHEng/WM3tLaQWom+ZtKUo13eNliuNVsAoMbkTQRY7KwqlgKIUgli5rmpccrQ/s/AIWB5iQQRRJty7xZyJIASAGFvkG7fSOaUq0g9hZeGYCuYBgbVcUHI69o9xcjKyQMzXPM1+FoYzENl903u6gwJ6AgDtEMWhSkur2iatr2jpxqTjrYYtLs+d+LtlzEzBMCNw/tDsdXN2jMpI1LR9N2vj5GHSPOKypTkIH1Nh6xhdpYvDzAfKkFBe5mE/C0dcFJKpFlKwMtQEsDUl/tEChqD1EDWp24RNBP4IYcLJCvbFCNeMBM5WhMNTwQlNSzFhz1eIy55Uoldg2ZkjpGAJ5n19fnF5sjwtOxSXQAhAutV1Hl+NFMJZKsopmYDpH0zYE4S0hA9kJYQLSYQmx9gS8OkZUJKgKrI3irWug4NFspEEVYFjAyX0h2FHvmR75sQU8CrCDDGeOgIeOjGPmOCUkXYmpLWAAoHPEvCErECjigYtx1bkI9E0O4FP2gxNQSSlqDg3zhxAi8eVFaWSMwcuBRqsDeBSpikKoWsxGr9YGJdev5eJSpjODVKtLEdHuIAS2OzZQCZk6e6VDeSn2n1BIdhzrGm8PYnCn9NATmDsFO59aHjGDYgFju68+UWGyClExCiHUkpIYu1R9HifFr0WStH1KTiMnsqKeSAAPztE8VjUTEeXNlpmpJFFUIPJSMpBiqGK4ev2gGJxmRJyFOdiz+leETeVdM5kmHX4bkTP00J8sLsSU0PDNlFDSpq+sZzxJ4RXh05ipeV2VmanBSTYgsRSNVgELASJhzKY5lBk68BR+0Pox24UTf1ZavdKa/wDt8b8CIrXqGjNrswGw9uKkJQhf/SVx90G7FnLAu1bxb4qUZc4MyklKVAMDcBj+cof274bTMR+j1AJ3gDYAK09XjLTsXPlqCZyCop96xy2tyZuUc88Vu4hlUuuzWbNxrBl5SFAhQYDMDQgMPjC+LACjLGY2UCPef2WbqB6xSSsbv5gtNB7Oo6/eNx4Nw4UhM8scq9wHRgR81FuES92L/TNXsbwZK8lInOtT5jUgA8GB4X4kRe4XAploCEsEigSHoPvCkraQUxZiLA6k0CRz/iH1OoBRDFnYm3pDai6R1xSoEuSlILPq7/WMttjwNh58zzDLyqbeUjdD8SLHrGpmnMWDgi5/LwjjsQoLZO9nYGrMOPWHUmwyimj5TtbBqwU9MtZCgohSV6EO3Y2frDAxTZWBGYFjepuw0dr9YtPH+DKZDzAkgKSARdIKru3aMzg9pCapwMoAID10Lq6WpEsmO2kjhkuLNNs2UEpLEMo1bi7n6RX7d2mUK8pJAdNVcCbUe0Ewf/RVMdgkLPOwb0aMJPx+Yhgeb3+cXinVLRrF/EvmTEJUpOUoKgUioY+9SzsPWM8lUajaeKBlZVH2mA7aHlGexGFyn92tIrCTa2dEeiPnUAeg04cSIPh1C54H8HOFZaYNKSNXY8IoMcQ4u4HG9YKmQrKvKRlSxIdnqwLawvy4QXNRmcaHh0jGOM9Ry/225RqdgbQzpY+0mMsZIASo2VmZq1HGD7M2gULSTaxhZK0FH1DZ2Lzbp9YfMsRlcNiaAgxosJiPMTX2o0ZeMZoIU+segVaJFOjRF9eEOY8MqPI9zR0Ax8lRIzBwnKTVvrAQpSH4BzbXj10guExeRYK/ZZiwc+msEx6wokg0ynT0pxakMLQMzQTmAKaijhtOVIAsEVItxD/lI5csimraQ4g0CakOaE2dgS3RvSECRowSa6g07s3CJS8MXoAAlifo/KOCUBSnIUACA715sPykGw0wpBWLmlbEdNQ3GAYP/rM8IypXyokU5AkfGK87TWFA5iVXcvQ97wbESTlsa15Dg3x9IjKAADJS5ZnBr+cYVpd0bij6Fg9o+YhK0uyw4o3W/N4bTPdyEJccATz1LPGK8LYlQmmWpt6jOd1uCSLEa2jYoksbu/HSOeTadHNKPFhJMiapzlVU1zfUmjCF9rSEKHlr/UU/tORl5JIq/wAORvBvMYM5AGp9X6kx0naQBVlACm9ogEmjdBVzSElKUdimLx+ypkpYUtP6SywmZasdCNY3Gx54RKRLQrMlDANQ1rmY6FySRSEdpI80AzF1IqDvHlS0Uk3axkMUyyQijvpazX5RLJN5Ukux3JvTPqGzXQrOSVuA2Zt1iS49R/4xYzPEicyUVzKLAAP1NNOcfO8F4sSsAEsDRlMxHA6N1i9w2JUfZIDAlmuGqKQkMm6kOpM0q8RMUrMAEIBBObX+CKfSMyfEUzzVKLM5CR346wPEY4qbMrNlo5+Q529Io9r7SCOajYQ08tv+JpTZoNp7U841G6NCbNqTanGM4raElRKJQzAJU6hRIAcEueJpzzRVbWxq5ipeGSrKFAKnKGgPsoHYO3EjhEsAoSkKQij2JYnkTTjWFV/tJk5bD+Itp5JKJCKvVfKr5ersewjOiclsxUCBq49OsB8RgZMoUorfOa34k94zspMehjdxCsdju1MQJkx0k5QwGn45j2UVJUFC4+PHtAThykk0tVi/eCYObXKbHTT0il6LLWgyMCkkOoJBsAa8x2jydIALIdXZ4ZxBfdo+Ukdrt2f0hBE03+VIZBORKNxUiD4rHKmKStgkpGnXURGTOKXZ30/xBEoSpZZgQHc+sNQAS3UADQAkhubE0gEvKTdg7O38xazMEpaXSxewHz6R7hNgsDnorTuLxqMObHxRQry19UnQxqcNiymoNRGYUQZbhIVbsbGuhpDWz9pgpqbDXjqPl6xDt6NCd6NzJxYUBx4RJRii2DNNVKuqgrYfzF8lLpJ+EWi7QwMpEeR4JvIx7GCfHhx10f5wRCAQoKUaBwGueBP5aItQl3qA2vblB0pSQxLKJoG+EYUgUjmaPwbrxjyVKzLHtHkKntEEFyxtpD2CURMBSd4uAx5M7saa84zChXI6jcAMKlzfWG5U3NQBwNLPzdmiM3BqlllVUrV7n7wxPkhATLoSQSsguM1adE26vyhWEUTM9oNdrj5N84kJJdgWenSG8bjTNWFFITlAAy/fhA/6YrIEuq7lJLksbW1vC8tBoCJuRXmZmUBfV6MXHBrRotj+KipkrDkkAKSCSSabwA7uIzy5wSVugcwHGVXfhwiy8JKEqZMEwkMlklida0Fi3q8K9iTjaNnNl5xlKmbhx+zwvhsAkEOtRNdQO9o8w0sLl+YhYZXEc9Re8GlSFlZLOK1GlNRcd4lO6OXi0ys22mYllpKcooRwHRmYcYBMwK1vmSqvvM6fV6ReYnDBSSDUFwfnCOCxqVqmS3GZKlburOz9H00jnpNWGjNbR2WqUS6XBDgio7xq9mYxSZGZRDmWbF+WkAxozE+j9IhisIAilFJcPSoLuk8nr2hZx5GUqKjEbfW4Apo7P6DSFp+0Qgha3Uo+y/0EOzNi5klSVA8rfHjC+F8LFQCl7uaiUkOogatoOZp8IMYxfY/R2zlqmFCgF/qKLrKaf3VsTYADkIt/FZRIT5zXUacSQ4YaChJ4Vi1wuGSyUhLZHCAOmVubg/GKb/iTtEo/5dCUkLdzdmLAB9SzvzgwqUqXRk7MZjFmYPMWGUWSljRmeEEHiOUHxU5ywDoSMo66nufpAEHSO6K0VQVBPuKNaEGnaINrUNR+cS8tgCPWIpNXNYdGCieQpJYOnhrxfrE0DKtnGU2N+kaLASZZQnIlJBHB66g9I6ZsyVVkgdNft2jJknlSdMz05dQwel+fJo6bNBTQVp2aNDKwiEhggd6n4wrj9lA76SEEC2n8QYzsKyJsUlLXMIZRQAzcSPepr0hpOJEtZTmzC+Ym5t2OjRTSZhCiQXdxWx4gHSJpkrNkFUMUGpOJXLWrddJVUFme7h4jiWXkIo7lTUGZyWHJmhWdhJgACgz6Eh7cHiMiYyfZc6fzpAr0yWze4KfmCSmzCL7B4/3T1jA+HcYQcijcBQr6g8406FVeE6Y62aYhP7fnHRWycccoj2KcwUfLhILZkpKkggPzNhSBCSp8odybfGDy0uKUVwDtQaji8DxAJJoW537wLADTLc69Iaw2FMxQCVhKrgqLV4AgX+0AlzCkhQJBFiKfghrCbWVLSsBKSkl2Ve0BsKQxKxdWnjKuXR2soVCj9oAiUEllGvEsx1ccXELrxecqJA3gaV9RV3GkAQ5YGxoOg0/mAFjkycKM7tvO3GjRNckqqMxIAIZ+xoLXDPrAkoYWrxLej/losZGxVrQqYndSlLkEs9HdI+7VhGETnDNLSkZlTHc87PfW/oIbwU8y5RDFyCoE3d/8xUrmsxBPIDRrF+dYZTPYMTlpR/l0gVoKJbPx6sOtRfQhi7VFyAa0c+kbjZXjKROWnzk/089IDTEuB3I05KcRh8DsdU6YJaClRU6y5ZmD2uTb1i42d4amMPOORxRIAVy3q27vXSJ5FH/ReSj2fQNoyQpGeXlIB3stq0zJ5aEad4ye2lnCz1zigEzUSpcsClCEGYtZAoczDm/AQ1sWX/SqJSozXopFQlrEAOanjowvF3tnCutBSHSpIKCWoGANdGAr0jnvj2Rk1dx6Kn+nKSCeDj6nsX79ImlFHOtQ/Cz96x2IWFFk8kh+VHPxPrHGclwB7IYDm1APqYCZBi+M2OEvMSogkPl6Wbg8FVOQd5JJNEn+0CrJB0evOkA2nPUQCly4f86wLD4YI3lABawCpVa1LA10HKNN6NZfbOH6stOudB61H0YiM/tbYC585SioA5nQrk1AQ+kWcmaQU3BSQUqagLuxb3X9ItNqSMk5fOqRwBr94nCVdDro+YK8KlROTESVGzElJ9CIiPCOJTXywv8A2LSr4O8XniuUmVOCgwzByKX+YehPwjN4OavziSSxc3LPyrHfGTaHUn2N/wCiTvLXmlLBBCgMh6EhuUA2VsGZiHIDAUJIYPz/AIHaNTseViQpKsyxKVmc5yCN0kKbqB6xfuVF6n8tAll46F5szcrYqsPK9pJalH1ubdu0eS5RPa5NBGgUgEEEPQuDyGsLpwEui3ICT7DOk83P1eBHL9IyVuyqRJFhU8dewi42HgxvKWAMrVJG6GJJINqVrAfEOy5swKEghJUd4ChOtCK9uXOK+V4fm4fA+VMGRWIXmmq/bLSAyKXXMOj2uwJivJNDxh9Yl4jwHmTM0pGWWEhOVIF61YC9ecIYTZIO8UKS37iw6c4vZBCRlQkJSLOXPcn5CJTcO6a0ez6xW6CshkMegJUChDOfbCnr2gErEKckgNlVVr6esWGJwxkTCoOAS/8AafsYhM3pZVUe83UtTSKLZexLCOlaVLKkagtf+L1ja4bEBQpfWMedsTBlCUhkVBIqdH+jRYYHajKD0d6dNO3yEK4/ApmoE+OhQT3qCI6JUUMcJtezijxJJqObD7PyiQTUFOjipZuBj3KlRUC/Ij5NwevKHFoZx+zfL98KKg5Ao1adRrCCJDkPqaPWv40MpXlLiw0NXoziIomGoca8CRyHDrAMCmLIJFKFqfQmIBNub/jcGhmatOVKchKgA5cM76NxHHV4TAL5SwanpV/pGMO5cztavLvXtBU45WU1uQWDngC4PEB+8KYaYliTvEuAPy0DkzA5BD2FTC0Gx6YEsoME1ZgHYVJAe1WLQBSkuQ5y2cjSwJD0PeJYqQUzA9Qq3prE5GHzTCgWWKk8t5/hwjaNs0PgxSUzFBA9pN7sAOJ0LinSL5U4+YzOOHflGGwWPVIUlQIUJaipnLGjG3JvSNPI2smYoIzgqKcxKHycbu72DfeOTNF3aI5Iu7LLGpKElQSkZakVci9Km14d2fttM+WZJO9lzocEPxTU10PaCbPkDKFBlg7poKavWtgaxXY3DlM5M0MTly82DlLciTXjEbVcWBSqNM6YyXHtKNCRZPEDnzoG6wLAYlKZgJtUObPytQVrZ2gqsOJiRNd0tvsdRRhzJhaQlJTmWkJLnKEktlBoKilPysK2ktk69HdtSpeRUxNModiTT3SjlU+jRQLx7lxUH9tY1OwcCvEFcuUEunKqpoB7LHjoRruxabS/4eKCS0wFR3mysCXFSX6VaGxxlJdWg/jclaMF/VJZ3I7A/IiNVhsZ5suUrNZJQo1HsmjvyI9Iqdo+AMQqaESyhTguXKcrUark/lobHhrFYKU83KpAVmOVTsGYvmAvTjeK/gknYFGS7RgNsSVTZy5mZ1KVQWZOg5lmgmCkaKJzAO7U9DWLDauzRLGdBJSqlbgn5uPlFZiJK/LV5ctaibZEkkVfNTgRpHTHi42FSb0bTAYvPKlk3KXP58+phxSEqQpJDgsb8201rGR2JOUmRIbeBKypX7fapyqR8RrGgk44VGYNUPduvAjUfxHG48WK9FiU7qmqclHN2IDPrTjFPszHOSg1cFn15H7wVGOKF2qmhHEWI6EQbYewc2JM0j/lkhS34v8A/H/ud+1YomqaB2aBcsSSZq9P+kk60bOoftD9z3ipneIFoWxUSCHmChqdQDSgah6QxtrxCQCVZST7CWFGFGeyQPWMmqa9SXJvF4QrbBOXwv8AFY2uVW5wXJZIPMhmfk4gScLMUykTStyzPlU/DKo1PQmEUzd5QV7J+B0VEpK/aQdfgRY/Md4rYgSZLU5CmpRlZX76wpicGFpyrS4/LEQx55IZVeB1DaP9DA5jM4/OsBsJmsfsry1pKSCNNGPAixEK4oJlkrWkAqG63Ea8+kaTEYVExO8/ENbvFDtCUZZKEnPnsA9Kc9BFo3VnVF2gMnHkJG8Y6F804UyDs/0DR5G0NQVSwB7Nw9Cb/wCKtyjwqFBVxatunKBLUSQo8NLQaXOANklN+dNeV9OcIOFlljQvbd5M3pX4xEgBJfVwDw7nh9YkpTsSQWFqv6tWoHrDGJxUlRYhUss+YJ//AC2vKFuggzIK5efdcA6h+VMzveATMGUgqAdOUFy1OQL8QaCPZUtSar0ykPV3qC3P8vDWzccELIJJlrLK5cFh+HyMYwipAIC7JO6SKv6d48ly9/KhQDmhZqXc5uXGLTbmAMtByDNLKklYHunj/tVx6wmoyVJcbpDBmfpWMzBCjOHK38sEu3BnoNHo8eJAprq5DdukBCCgOd4GpFjw48flDWGKCjIoFzUTBdJaoKdU/wAwHRgScPUVABfXlwFbRbeFp0sCZmOVQLVtlaofqx7CKrBSHWy1ZXdIUfZDfuq7NrC/lqdJSWL6Eaah4SS5KgNWtn0fZO1/1VSrJysDYEH9p4hRSa3rBdsTMqF5mBQjXiB8r+kZbwtjwolK0HOAXWDQAswy8zGsRs0Y1pRISohl8SAzNzIpHBONSonKKukH/wCHvh2ZPlKUR5cg+ydSrVgTRrPxEaKf4Gk5kDfWaUKixArWmvXlGl2ZgUSpSZcsZUpAABu7VU93Jck6kmOxKGrcjieHXheOtKPqLLEkjsFspEhJ8qWmXmYkAcmiSsy8wUgNUOVfEBu0NJLhLjQercoXxSnB+P0h9FFfgunZoWAogJUl/Z+7PeKnaUmYXTcGjEga/GzNFzLUGIHtKJYp5fC0AwdJp80AKIASQaGn/t94ZTFas+QqwCZMxcueCoZjlSoNukkgs9CfpS8XuDWkJ3WCRVhp2EX3jzYyJyCsAJWkEpW1aOcp1yv8S4jAeGNqhUxKV0NRzDguOT/aOLPjd2ujjlHi6FEeIJeJUsolhASs1cOoEXUAB9YXmYbJPMxKiErAdLAhdKE8FaO2nOFvCWyR5s0ZkshTMHqzhxydof22EomKlilXSws/unla31irpOkJLTGULE4AJB8xNG/cBoOY+XSNUB5SZcpxu76y91G/paM5sXDGQBMmD9VThA4f3HnpFZ4m26sJRJR7c0EqLigU4YE2Kq/hhoY23Zo/CONx3mzVKrvOeQGnSFf9QSGJJqeBiWxynDoWmdvTFBwElywFh3cxnUziVuVAhvwMeEdHHxlnij2ade0spYJzOxPADj1tSGRjEtmKgAW+NBGcksGLlKFe8ak8kuanSI4yYVIJIUkWAJAdrPTlaNQPwqjTrxqBdSXpqD8oTxe2AFBAADmqlHTiANesVWDwSpWSbMIyTN1szkOxchuDHuIS2ur9almApyh+GgRxpMuMTtJSF5QX5irdtexitxeHmlfmJIWT+247cuEKJxZoFE0NCdBw6RGfiy7BgdCl/WC2y2guSYb5n1fNHQNCJig5KnPMx0GgWRWsOB60/mGZAc5suYagUI4aWiEuWGIdiCalmNLDneOEo1KW3QMxBGvz6AQDDC0AUGtRxAJp1tBpcsHMhS8ihoQS/d6QlmLp4AaU6W5QXCTEOM6SRUFixtp0pTlCjEsRRdFOHa/z7xFaavTjQ9vtHgCHUxO8QxIZgbvz6RdS/CE5bGXlnpIJ/SmIJpxBUD3b7QDWRwO00pSDMUFDKpACXUWPurBow0fjCcvZacqVSwuYgvUFIIYOxAB3m9QKatY4rwNipcvP5ZJeqEglQDaliOweLrZPhGQEkTFrUsgZwHQOLJ1JBfWA3QHJGKStWYgOBRgS5tegA/zDcrClCUkgDNUOwetyDpUxqp/hnCpUFJXMBL1zJXfRQa32igxeypiJm7vJuCA+oFU8aD0gJ8laMproVwmFK5qUE3u1WF6H/b8osNr7J8oJKOAcuQdP2lm0bnEtkYRMoiaXJKgwNN1mJIFKklujxZbRmJXRKgooLKGodjXS4rAbSJyyO9Gc2aJ6lK8hSkknMWoOIzmzNodI2ezMcuTjJKpac6swBTYEHdIc2Ad3PJ4Sw+FWwKViYlCXDBiCQxSRqz8/pGj2AEpSCBvKCSon2qVYcA9e1XjiyzTYHO2j6EjGKZyAC/sgu/MFgfhHkvaCMzKUHZ2b2WNoz0zaXl5S6lKNEuemvRvSDYLGKWClRd63Z/TSKxlBtJPs6nkVmik4kElizD5/X7x6mZm1sQx0t6GKPDzZcmakZlkzCqpJUBlGYdBpWL3E41BAYimugatezxWvrGv4CmlQWkJLgH0fpENq4YsFOcwLg0DNxd9IGjGJTmWpRZIFGe5fL8rwridrKWLDIpsj0NaOWLPygOaT2CQtghMmqWJhCQSz3KhxHU/KK7xBsKXvMBmIJC2Dgszuz2pAZW0imcQypgJZOUWNVEKcgNSh5QPa20kkZZpyqHtBKyxJFEhqcB9YpySIzSa2YPYAKJyswAKiXsC7uQ3B2PcQ/tmTLTiETVByyWDP7Jv1iXiCehE6UlPtAOaW3Tun+Yb/AKBM7y1rfcdhopwL8gR8YhKoys5afQ8tClJLjMm5e1KvXnHzPbqM+KnJuUqDKGgGgbhbtFz4t2yoTVIzEJSEpyud4s5oOBIHaMzOIYqtUFnqS30iuNUjohCtjW2MQCpLCuVJKuladzCpKVMtTBWgPsr5q4dbHlHYyetgFOQzp4Ny+sJy5JUU3JPy+wio47i5k3Mlagoqo1N0DQJahHSDZysbr5iWANetDaA4fMxXKXlKTYKIP2IPOLjYE8qJWtswJTYC9SSwjPWwrehXZ2wJk5FFJyA2WWL6kAWHzh1PhFyvNOAKNEAqNnqSwAignyjnKgD7Rr0V8YOraMybuqmKYPqAL1eznlDChZezQVMVJqQklSrFndQoW529YSn4coUQwvp+UH3i0RjkyktLZJuFFIUS1Hd6cYErGLmqZQz7pykJA51YB/WCA9SKfzHRPDSXSC47lj3EdF+SJgsXJCFBLg5eHMVJa5f4QpipQANqCnOHTLLBIqcxCnZuvYfOE14dHtO4OtaPqNY5bLtDM2YlSEAMMiAk0Ym5J9TAEIcH1hjGuk5MwWlAABZqciL3gYQCKVZ41mOkIdQSeQevpwhycFSmKQpBJLLS6X0oRUU+cL4aYrzJVyEqFBzLkD5w1tDHFaiBXKVNWnJyS0HwxcnxaPLluSuaoKdlsAQopBURUAt7Iamoo+jG0v0gtZlzMrJUUnMnNYAGqrkDM4v0j5iiWlN+Llj6hxpBcJjFoUtKFkJWC4ex0o7PCk3BGtX4lwa5hC5a5a1BlLlhwSKVBqWs4qYZnYIqAXJmBdv7ToxD6to7xi/LUEJXl9tYyjVnv3IhvAYpaFVWUZlgqTcM4qz1LP6wOtgliTNUrGBSkInSyHAFABUULgtwdwR6RH/QpSFGalag+fcWhic1i4Nnrzb1FsXbTqUkoKkbxSFnMS18rhmroxpeLLBolzkrEtwoHMlBNH1y8ARccQCGiErRPcRHZqcqVKUpTAukbriz1T7pLU9YssLtOrxncQVoJodSzHuGgSsWUsbjj/PGOfJj3aJubbN9NxoMvN+0jsWb7GAScZUVqYpsNiM0o1dJA+evMQrK2iAqprwGnCJ8Pg6lvZo8Ztcy52HSmilrKczndDVca5qU0yxfYLaYC0pWpGfNlAFCskXYPRha1I+er2koTkqfMgEu5G6TStHytrGr2fi0qQpbiWuyagFqFgc1cyvkI6UrpnbGaSovsejcMw5UqJII1oWABfeDVGldIVkTysSkB2Saj/ud+PGKoYpUzKpZNQ4CrgOzMLVeLbZjFY4iv8dI5smS5EZStlKJ+TzHAKs5ynhc+oDesB2dh1LUZhTmBe5u3B7/AMxX7Y2iEBTlkpzAniSaga2p2HGHvDOJneUozUZEljLHvNqVV1pDynLT+E27KnEeDiZy5hmEOoqyAOwNkubnnYaRdplhKk5WABFDwENLmBVncV1jJeKPFctKFyZSgqYtKgpYqEhqgEUzdLAnVoaPLIzJbMTj5pXiJsxRqpayK6FyOmkLScOSRm5fCPcJKSpYCnDjT5axPETkhOWW/wDuPyjvSrRYIJClqye5LNO/ujnpDc3B+RLI1UWcXL3A6CEdn43y941GgGp4/nGPcZOmrUFLSQBUPZuAjB8I4NCQsZg4qDStdYJNmmWvdNizvppmHTWPJQzk7p1DU+Fax02QymUT/aWcd+YggQzIx6MpzhN7EEnjutoYTlsVFiwegGoOj8o9nSFEpdi9KMK9KNSIGWzuGPBx1+WsEzCY6VQKHslxesdgsYqWlRBIHIAv6x4sApdwzM3N2+VYilBIYaqF7fhgoFDYxJNcya10EdCvkyzfMDqGjo3EHIYQ6HJeooRx0zNcCIS1KS6aEKANDxrpXS0FVJYhLuDfKoW+8RzAKLksQXY2fTkbQo4tMUxIY0fppr+WhiQWSCGoWr9uDPAFJBYIeoTTn+ND0vCtLzFtSxJHOramsEBCVNOYFqBQpxryrWoifkBIUZgWg0yijGuuavztAJc92KQHrusX7b0aObslBkgFswS5fnXSv+IW0hqspNkYReIX5CCjUgq4M1x2DQp5mWWoUJWbAOQRaosKvDUsqQorQSHJBIoUvysx4/IwnNkAB9W7w2hR7DrzSgC7oYt/3BhypHsjCFSSoskKUSC1AXPcDSFEqCZQVSig711erw5gZ6lSyFDOkksC2Z6lxq3wtCtfBk/pqJWEIloBT7iQSBQlg9ese4HZpSXKsuoLt3Bil2dPnSyVypsxIf3kqYnVLB0nSL7Z/i9C9zF4cEf/AGCWSnuCHHUekQyxb6IPHu7LDA7dlzFGS58xLs/vjXITQnlwtrDuNxBCSlQKwQxABU/JgD8YniPCuGnIaWMmbezSi3drH8tApey8RKLecFpo2ZJCqcSDWOOUU3pjOK8KSa6EhPl5ENRIplfTrxgGGQitPacEmt7feL7au10yUjzULUXajMbWJBpX5xR4zaC1TFeXl8tgUsgUJahuC3F9IKhInw9KWT4fnB99g4fLWnHryjTDC5JSUqObKACeguY5KhLklblYSCogEZi2pfVvSFcPOxM0ZsqJSD7IXdm9q4PPQReMuL2I42iyG0EoSEu6gH6AmlDX5RZ7A2nmW1w1D9P4ivkbEkEZSQpb5lKBGYv0snQDRoWwU8IVMly95aSUudY55JN2Ok7KDHbLm4pappWmXJSpQQVE1ALEgJBP42kL4zxL/TSvKwpLFyZii7kXASaJ9ItBs5QmiaogFILDMkADmbtEcRgpU0gKEgWKSFJe+jLq/EiLxlDTY6jRUbRmYidLSM61mjjMyTSrj2fhFRM2bMl1WnKFUAFQwFa9KNzj6BL2aWoxOlvo8Um0thzJijnUCBTIlSacq6nnHRjyRUf7DdGP8zeIFS5GZIu/D5d4MJKlUSSBR0qu3HmOkaKdhFyJTiSVVYBIq7e8U1yj4nhCCpuJUTkztwQnKA/7gQB6w6lZlKxXZc9WZKKZeJFgHJP+YTmpYm7BRYm5Bty/zFxLQgFX9QqWFCm4Dn/7vL3OxhROz5SiBLnuo0yzElHQZqh3a7QbGsr0B832N+EH89WVi5SOr9jeLU7HxLErkhQHBj8iYrpy0WyrQXqL/A1go1rwAlRcqYkWD39eIgakuScp7Uj1ZD0U49D9o7MCSGUeGZXerQTE5KkEZCSCTdnF7jURYjZiCndUFEGrPUcRYg8q9Yq1YdTkFJ4PoLQxKRkAYkl2NIJgRxU1O6M4AswP2j2H/wComiiTKy6OK/GOhrkakeS5wpQBmJB1A6CAyUj2x7QJVW1yQezWj2OhBgqsiZpI9ksoMGIfQ9y0TxONC0qQxypvQONe8dHQregoUmIQlIJKmcuwD3FRpYiLNOMXNolRO6ln10+nrHR0bsPRXY1CpMy9ajLoK2MeT2IBBZJyk8n+kdHQZKuhUOS5crIsJmpJUBuqQpuNwKG8RwGITKUl6swYWJ4F9Gjo6MjMuto+I5iZQUkpll9AXNSGq/EekV6PFGIGXfVlDVIQpweOZLmxjo6FqzOKRp9j+JJcveOdIU2bKBlJrvAZqHtX0bQony0S86A+becZqhnDZrO7tHkdHFlSUlXoJKismLXjJSmASE0yu4WDoX1HpFaJYQgISlm4l3PPjHR0dOBVKjkyvQ1gZOp+UdjFXJrYfUv3jo6E/wCn+L0bH+ovgQZa8w9pj3oSATAhjcswT2YKVvJGpa4c0PwvHkdHHHZT4N+LMP8AojFSwGHtcweveM7snYU9a8zI8tT75bMz8g50v8I8jo6cX6Dy6LHGbX8jNKUQqahgAxYuHBfg0ZnZuNUqYtKyd8lQ4A1NOAvHR0dL/X/Bn+o7j9sz8MtIQshKkgixqN0hiDrXvBpPjKdUTEImA6KDejW9I6OjKCas0Va2PpRg5q1JnSFom1JEpZqwCizkJsxq0MythpmJfZ6kBT3Wk5+YC1ggcaNHR0L0CSoo8VhsYJiJKlrCyTUqTUs9wo06/wAQXbuyAkebMUVKSwX5YCXLsCSrWwLA9o6OhkwN7RUy8KpUtU3y0lAUx3i44G44jSEJmYsQLUd/hXQR5HQ8djtk5ia7xYqDvfjw9IPsrZS8XNyyyE0dRNgLO1yekdHQyA2bmT4OwyUgKClEXJJqexAjo6Oh6Q1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8" name="AutoShape 18" descr="data:image/jpeg;base64,/9j/4AAQSkZJRgABAQAAAQABAAD/2wCEAAkGBhQSERUUExQWFRUVGRgXGRgYGBodHRshHxodGh0YGR0YGyYfHxojGhwYHzAgJCcpLCwsFx4xNTAqNSYrLCkBCQoKDgwOGg8PGiokHSQpLCksKSwsLCwpKSwsLCwsLCwsKSksLCwpKSwpLCwsLCwsLCksLCksKSwsLCksLCwsKf/AABEIALcBEwMBIgACEQEDEQH/xAAbAAACAwEBAQAAAAAAAAAAAAADBAIFBgABB//EAD4QAAECBAMGAwcDAwIGAwAAAAECEQADITEEEkEFIlFhcYEGE5EyQqGxwdHwI1LhFGLxFXIHJDOCkrJDU9L/xAAZAQADAQEBAAAAAAAAAAAAAAABAgMABAX/xAAjEQACAgIDAQACAwEAAAAAAAAAAQIRAyESMUFREzIiYYEE/9oADAMBAAIRAxEAPwD5MokVJNbxw3i5JI0j1EtUxQQEkl2AhnFbLmysoWgpJoLMejRjBpUwECrwxLBGtPy0LIAQSn3hclm4wYYgO+gDWtGCEkHm3B/vBFIAJa5qaa6s2kBkTLJFVEsAdX+UO43ZKpKkJWtIUstlSa8HPLjAs1AxsuWsAqzZtbV5AfXnDUtEqVuoSTMU4d3bnwiR2ihJWQx0TX1blFZJnEEqBrwYH8rCU/ClpEhglBYQ72Y/PvDuyvC3mlS1qZKXFKk600tDGyNkmbmeakFLUAdQ5mtO8a/BYRKJSUJPs6Bg+puau5o8M+TRDJJR6MXifDqARlVlqxKi7DQ0HyhNGBu4JSxDh2B/dS4jbYzAKC2ZgH9dD0rFDjcWqUlWU5OLgG/BxxpASrsWM/GUE1YfdcgUc3PpYQ/stUtGIlE6mu8zEK+I5QpLJWM6kBR/tGn7qGnpDmC2QicCMwCswAcUY89TCTpLZVvR9NxM90Z/9ySOdPhlrFdNRVu59LevxhzYmHQycOFDKycju7ptfiHF9RCRqSTQAl/tzMQTp0czQtiwAkljwcX6/wARncdh0zxkcg1fR+cabFzdw25aD8EZPHYrItmZV3d+cc+bvQE6CSp6ph8olIy7qU68ASTV/lDu1NmpVhQSAUhgr5P/ADCmIk+cUqBCVCy4n4cmLlpXJmpzSw4u7vw5a94CXp0PJySsQ2BgzJK3UGCnB4hjX6QQzQpKSOEWStkgIZFKZa1is23g1olny0UAalesDJBzd/WTbTL7ZWLSXKAcqWBUSySdWeveEvEXiSSJc2Ud5bNlqL827xiFbSWJfliYpqkjSt+sLzMQVAZiSQWflwjrhh3vob8auwRPoa+kMYLFZDfTT6wLKw4v8IInDOpgdKc462OaTZm0QpQALNWNphNpBUsZiyhR4+X4JakzHFWFRyjS/wBSCkVvWJbiOtmkO1paaVMLr8Qp91MZqfjgNYRm7R5wLbCamb4jW1CAOQhGdtlX7j6xnU7SzMkOSdNY0exvCq5rKnEy0/t94/aNTMLIxUyYrKgFR4D6xc4DwqfanKf+0W7mNFgtnS5ScstISPj3OsFYw6ijCaMGlIYJAA5R0OtHQTHxmXtCaF50qZbM4avrF3tLaQxOGC6CbLyhQa4NMw7xSyjwSCa3Foiuaquj1IFB8INCHZHo+90pDMosCklnvT85QsVBLEUv+Vj3OpRpWlSOjQxho0L0DcW+t488xR3iSaM5qRrAZc8g8Wtf40iwwQG8cmYEG1h1PKF72YWkAZd6n5pDn9JlAmJVmQSm/Wx5waZjZsySmWiUBm9paUuC1glhRoUGEcVUtABqChYFNbNB2bQWTtkyllSFEKYi26fUtTpGo2XtJU5CVMl7GlARe+lj3EY+bs6rJWFh7gFq6BwKxabCVMlrIKWSqhJIp/d2GmsJLklaEnHkjXp2grKApKVDg4Sz6gu4+XKAbc2SJqHlsoVeoOU3yqZ25K/xEP6RK0uC4Y1HK56aR5srHJlMQVvwdLNzDV6GIrLyVogtdmImT5uFWQxB5inY6iLrwjOd1qLqBbKCwFiC3El2MaXauzZOIkqIH6ZBcA1Qqp/8aU7iMdgNkqkzy4JSRRveGldDD8lNFW7VG1/1MZgoHKpLE9RxYULxZbTbzDMJdEwBcsPfMHPYF4pcTs3NLKkg5tN6pDgMeJHOGsBIxE6QhEtC1rlKKbe6ahy7UL6xz2pvRJWAxctSjrUXJ+gEUG1cHlY04NryPz9I0GKxapClImJUkjQpIJHEng/WM3tLaQWom+ZtKUo13eNliuNVsAoMbkTQRY7KwqlgKIUgli5rmpccrQ/s/AIWB5iQQRRJty7xZyJIASAGFvkG7fSOaUq0g9hZeGYCuYBgbVcUHI69o9xcjKyQMzXPM1+FoYzENl903u6gwJ6AgDtEMWhSkur2iatr2jpxqTjrYYtLs+d+LtlzEzBMCNw/tDsdXN2jMpI1LR9N2vj5GHSPOKypTkIH1Nh6xhdpYvDzAfKkFBe5mE/C0dcFJKpFlKwMtQEsDUl/tEChqD1EDWp24RNBP4IYcLJCvbFCNeMBM5WhMNTwQlNSzFhz1eIy55Uoldg2ZkjpGAJ5n19fnF5sjwtOxSXQAhAutV1Hl+NFMJZKsopmYDpH0zYE4S0hA9kJYQLSYQmx9gS8OkZUJKgKrI3irWug4NFspEEVYFjAyX0h2FHvmR75sQU8CrCDDGeOgIeOjGPmOCUkXYmpLWAAoHPEvCErECjigYtx1bkI9E0O4FP2gxNQSSlqDg3zhxAi8eVFaWSMwcuBRqsDeBSpikKoWsxGr9YGJdev5eJSpjODVKtLEdHuIAS2OzZQCZk6e6VDeSn2n1BIdhzrGm8PYnCn9NATmDsFO59aHjGDYgFju68+UWGyClExCiHUkpIYu1R9HifFr0WStH1KTiMnsqKeSAAPztE8VjUTEeXNlpmpJFFUIPJSMpBiqGK4ev2gGJxmRJyFOdiz+leETeVdM5kmHX4bkTP00J8sLsSU0PDNlFDSpq+sZzxJ4RXh05ipeV2VmanBSTYgsRSNVgELASJhzKY5lBk68BR+0Pox24UTf1ZavdKa/wDt8b8CIrXqGjNrswGw9uKkJQhf/SVx90G7FnLAu1bxb4qUZc4MyklKVAMDcBj+cof274bTMR+j1AJ3gDYAK09XjLTsXPlqCZyCop96xy2tyZuUc88Vu4hlUuuzWbNxrBl5SFAhQYDMDQgMPjC+LACjLGY2UCPef2WbqB6xSSsbv5gtNB7Oo6/eNx4Nw4UhM8scq9wHRgR81FuES92L/TNXsbwZK8lInOtT5jUgA8GB4X4kRe4XAploCEsEigSHoPvCkraQUxZiLA6k0CRz/iH1OoBRDFnYm3pDai6R1xSoEuSlILPq7/WMttjwNh58zzDLyqbeUjdD8SLHrGpmnMWDgi5/LwjjsQoLZO9nYGrMOPWHUmwyimj5TtbBqwU9MtZCgohSV6EO3Y2frDAxTZWBGYFjepuw0dr9YtPH+DKZDzAkgKSARdIKru3aMzg9pCapwMoAID10Lq6WpEsmO2kjhkuLNNs2UEpLEMo1bi7n6RX7d2mUK8pJAdNVcCbUe0Ewf/RVMdgkLPOwb0aMJPx+Yhgeb3+cXinVLRrF/EvmTEJUpOUoKgUioY+9SzsPWM8lUajaeKBlZVH2mA7aHlGexGFyn92tIrCTa2dEeiPnUAeg04cSIPh1C54H8HOFZaYNKSNXY8IoMcQ4u4HG9YKmQrKvKRlSxIdnqwLawvy4QXNRmcaHh0jGOM9Ry/225RqdgbQzpY+0mMsZIASo2VmZq1HGD7M2gULSTaxhZK0FH1DZ2Lzbp9YfMsRlcNiaAgxosJiPMTX2o0ZeMZoIU+segVaJFOjRF9eEOY8MqPI9zR0Ax8lRIzBwnKTVvrAQpSH4BzbXj10guExeRYK/ZZiwc+msEx6wokg0ynT0pxakMLQMzQTmAKaijhtOVIAsEVItxD/lI5csimraQ4g0CakOaE2dgS3RvSECRowSa6g07s3CJS8MXoAAlifo/KOCUBSnIUACA715sPykGw0wpBWLmlbEdNQ3GAYP/rM8IypXyokU5AkfGK87TWFA5iVXcvQ97wbESTlsa15Dg3x9IjKAADJS5ZnBr+cYVpd0bij6Fg9o+YhK0uyw4o3W/N4bTPdyEJccATz1LPGK8LYlQmmWpt6jOd1uCSLEa2jYoksbu/HSOeTadHNKPFhJMiapzlVU1zfUmjCF9rSEKHlr/UU/tORl5JIq/wAORvBvMYM5AGp9X6kx0naQBVlACm9ogEmjdBVzSElKUdimLx+ypkpYUtP6SywmZasdCNY3Gx54RKRLQrMlDANQ1rmY6FySRSEdpI80AzF1IqDvHlS0Uk3axkMUyyQijvpazX5RLJN5Ukux3JvTPqGzXQrOSVuA2Zt1iS49R/4xYzPEicyUVzKLAAP1NNOcfO8F4sSsAEsDRlMxHA6N1i9w2JUfZIDAlmuGqKQkMm6kOpM0q8RMUrMAEIBBObX+CKfSMyfEUzzVKLM5CR346wPEY4qbMrNlo5+Q529Io9r7SCOajYQ08tv+JpTZoNp7U841G6NCbNqTanGM4raElRKJQzAJU6hRIAcEueJpzzRVbWxq5ipeGSrKFAKnKGgPsoHYO3EjhEsAoSkKQij2JYnkTTjWFV/tJk5bD+Itp5JKJCKvVfKr5ersewjOiclsxUCBq49OsB8RgZMoUorfOa34k94zspMehjdxCsdju1MQJkx0k5QwGn45j2UVJUFC4+PHtAThykk0tVi/eCYObXKbHTT0il6LLWgyMCkkOoJBsAa8x2jydIALIdXZ4ZxBfdo+Ukdrt2f0hBE03+VIZBORKNxUiD4rHKmKStgkpGnXURGTOKXZ30/xBEoSpZZgQHc+sNQAS3UADQAkhubE0gEvKTdg7O38xazMEpaXSxewHz6R7hNgsDnorTuLxqMObHxRQry19UnQxqcNiymoNRGYUQZbhIVbsbGuhpDWz9pgpqbDXjqPl6xDt6NCd6NzJxYUBx4RJRii2DNNVKuqgrYfzF8lLpJ+EWi7QwMpEeR4JvIx7GCfHhx10f5wRCAQoKUaBwGueBP5aItQl3qA2vblB0pSQxLKJoG+EYUgUjmaPwbrxjyVKzLHtHkKntEEFyxtpD2CURMBSd4uAx5M7saa84zChXI6jcAMKlzfWG5U3NQBwNLPzdmiM3BqlllVUrV7n7wxPkhATLoSQSsguM1adE26vyhWEUTM9oNdrj5N84kJJdgWenSG8bjTNWFFITlAAy/fhA/6YrIEuq7lJLksbW1vC8tBoCJuRXmZmUBfV6MXHBrRotj+KipkrDkkAKSCSSabwA7uIzy5wSVugcwHGVXfhwiy8JKEqZMEwkMlklida0Fi3q8K9iTjaNnNl5xlKmbhx+zwvhsAkEOtRNdQO9o8w0sLl+YhYZXEc9Re8GlSFlZLOK1GlNRcd4lO6OXi0ys22mYllpKcooRwHRmYcYBMwK1vmSqvvM6fV6ReYnDBSSDUFwfnCOCxqVqmS3GZKlburOz9H00jnpNWGjNbR2WqUS6XBDgio7xq9mYxSZGZRDmWbF+WkAxozE+j9IhisIAilFJcPSoLuk8nr2hZx5GUqKjEbfW4Apo7P6DSFp+0Qgha3Uo+y/0EOzNi5klSVA8rfHjC+F8LFQCl7uaiUkOogatoOZp8IMYxfY/R2zlqmFCgF/qKLrKaf3VsTYADkIt/FZRIT5zXUacSQ4YaChJ4Vi1wuGSyUhLZHCAOmVubg/GKb/iTtEo/5dCUkLdzdmLAB9SzvzgwqUqXRk7MZjFmYPMWGUWSljRmeEEHiOUHxU5ywDoSMo66nufpAEHSO6K0VQVBPuKNaEGnaINrUNR+cS8tgCPWIpNXNYdGCieQpJYOnhrxfrE0DKtnGU2N+kaLASZZQnIlJBHB66g9I6ZsyVVkgdNft2jJknlSdMz05dQwel+fJo6bNBTQVp2aNDKwiEhggd6n4wrj9lA76SEEC2n8QYzsKyJsUlLXMIZRQAzcSPepr0hpOJEtZTmzC+Ym5t2OjRTSZhCiQXdxWx4gHSJpkrNkFUMUGpOJXLWrddJVUFme7h4jiWXkIo7lTUGZyWHJmhWdhJgACgz6Eh7cHiMiYyfZc6fzpAr0yWze4KfmCSmzCL7B4/3T1jA+HcYQcijcBQr6g8406FVeE6Y62aYhP7fnHRWycccoj2KcwUfLhILZkpKkggPzNhSBCSp8odybfGDy0uKUVwDtQaji8DxAJJoW537wLADTLc69Iaw2FMxQCVhKrgqLV4AgX+0AlzCkhQJBFiKfghrCbWVLSsBKSkl2Ve0BsKQxKxdWnjKuXR2soVCj9oAiUEllGvEsx1ccXELrxecqJA3gaV9RV3GkAQ5YGxoOg0/mAFjkycKM7tvO3GjRNckqqMxIAIZ+xoLXDPrAkoYWrxLej/losZGxVrQqYndSlLkEs9HdI+7VhGETnDNLSkZlTHc87PfW/oIbwU8y5RDFyCoE3d/8xUrmsxBPIDRrF+dYZTPYMTlpR/l0gVoKJbPx6sOtRfQhi7VFyAa0c+kbjZXjKROWnzk/089IDTEuB3I05KcRh8DsdU6YJaClRU6y5ZmD2uTb1i42d4amMPOORxRIAVy3q27vXSJ5FH/ReSj2fQNoyQpGeXlIB3stq0zJ5aEad4ye2lnCz1zigEzUSpcsClCEGYtZAoczDm/AQ1sWX/SqJSozXopFQlrEAOanjowvF3tnCutBSHSpIKCWoGANdGAr0jnvj2Rk1dx6Kn+nKSCeDj6nsX79ImlFHOtQ/Cz96x2IWFFk8kh+VHPxPrHGclwB7IYDm1APqYCZBi+M2OEvMSogkPl6Wbg8FVOQd5JJNEn+0CrJB0evOkA2nPUQCly4f86wLD4YI3lABawCpVa1LA10HKNN6NZfbOH6stOudB61H0YiM/tbYC585SioA5nQrk1AQ+kWcmaQU3BSQUqagLuxb3X9ItNqSMk5fOqRwBr94nCVdDro+YK8KlROTESVGzElJ9CIiPCOJTXywv8A2LSr4O8XniuUmVOCgwzByKX+YehPwjN4OavziSSxc3LPyrHfGTaHUn2N/wCiTvLXmlLBBCgMh6EhuUA2VsGZiHIDAUJIYPz/AIHaNTseViQpKsyxKVmc5yCN0kKbqB6xfuVF6n8tAll46F5szcrYqsPK9pJalH1ubdu0eS5RPa5NBGgUgEEEPQuDyGsLpwEui3ICT7DOk83P1eBHL9IyVuyqRJFhU8dewi42HgxvKWAMrVJG6GJJINqVrAfEOy5swKEghJUd4ChOtCK9uXOK+V4fm4fA+VMGRWIXmmq/bLSAyKXXMOj2uwJivJNDxh9Yl4jwHmTM0pGWWEhOVIF61YC9ecIYTZIO8UKS37iw6c4vZBCRlQkJSLOXPcn5CJTcO6a0ez6xW6CshkMegJUChDOfbCnr2gErEKckgNlVVr6esWGJwxkTCoOAS/8AafsYhM3pZVUe83UtTSKLZexLCOlaVLKkagtf+L1ja4bEBQpfWMedsTBlCUhkVBIqdH+jRYYHajKD0d6dNO3yEK4/ApmoE+OhQT3qCI6JUUMcJtezijxJJqObD7PyiQTUFOjipZuBj3KlRUC/Ij5NwevKHFoZx+zfL98KKg5Ao1adRrCCJDkPqaPWv40MpXlLiw0NXoziIomGoca8CRyHDrAMCmLIJFKFqfQmIBNub/jcGhmatOVKchKgA5cM76NxHHV4TAL5SwanpV/pGMO5cztavLvXtBU45WU1uQWDngC4PEB+8KYaYliTvEuAPy0DkzA5BD2FTC0Gx6YEsoME1ZgHYVJAe1WLQBSkuQ5y2cjSwJD0PeJYqQUzA9Qq3prE5GHzTCgWWKk8t5/hwjaNs0PgxSUzFBA9pN7sAOJ0LinSL5U4+YzOOHflGGwWPVIUlQIUJaipnLGjG3JvSNPI2smYoIzgqKcxKHycbu72DfeOTNF3aI5Iu7LLGpKElQSkZakVci9Km14d2fttM+WZJO9lzocEPxTU10PaCbPkDKFBlg7poKavWtgaxXY3DlM5M0MTly82DlLciTXjEbVcWBSqNM6YyXHtKNCRZPEDnzoG6wLAYlKZgJtUObPytQVrZ2gqsOJiRNd0tvsdRRhzJhaQlJTmWkJLnKEktlBoKilPysK2ktk69HdtSpeRUxNModiTT3SjlU+jRQLx7lxUH9tY1OwcCvEFcuUEunKqpoB7LHjoRruxabS/4eKCS0wFR3mysCXFSX6VaGxxlJdWg/jclaMF/VJZ3I7A/IiNVhsZ5suUrNZJQo1HsmjvyI9Iqdo+AMQqaESyhTguXKcrUark/lobHhrFYKU83KpAVmOVTsGYvmAvTjeK/gknYFGS7RgNsSVTZy5mZ1KVQWZOg5lmgmCkaKJzAO7U9DWLDauzRLGdBJSqlbgn5uPlFZiJK/LV5ctaibZEkkVfNTgRpHTHi42FSb0bTAYvPKlk3KXP58+phxSEqQpJDgsb8201rGR2JOUmRIbeBKypX7fapyqR8RrGgk44VGYNUPduvAjUfxHG48WK9FiU7qmqclHN2IDPrTjFPszHOSg1cFn15H7wVGOKF2qmhHEWI6EQbYewc2JM0j/lkhS34v8A/H/ud+1YomqaB2aBcsSSZq9P+kk60bOoftD9z3ipneIFoWxUSCHmChqdQDSgah6QxtrxCQCVZST7CWFGFGeyQPWMmqa9SXJvF4QrbBOXwv8AFY2uVW5wXJZIPMhmfk4gScLMUykTStyzPlU/DKo1PQmEUzd5QV7J+B0VEpK/aQdfgRY/Md4rYgSZLU5CmpRlZX76wpicGFpyrS4/LEQx55IZVeB1DaP9DA5jM4/OsBsJmsfsry1pKSCNNGPAixEK4oJlkrWkAqG63Ea8+kaTEYVExO8/ENbvFDtCUZZKEnPnsA9Kc9BFo3VnVF2gMnHkJG8Y6F804UyDs/0DR5G0NQVSwB7Nw9Cb/wCKtyjwqFBVxatunKBLUSQo8NLQaXOANklN+dNeV9OcIOFlljQvbd5M3pX4xEgBJfVwDw7nh9YkpTsSQWFqv6tWoHrDGJxUlRYhUss+YJ//AC2vKFuggzIK5efdcA6h+VMzveATMGUgqAdOUFy1OQL8QaCPZUtSar0ykPV3qC3P8vDWzccELIJJlrLK5cFh+HyMYwipAIC7JO6SKv6d48ly9/KhQDmhZqXc5uXGLTbmAMtByDNLKklYHunj/tVx6wmoyVJcbpDBmfpWMzBCjOHK38sEu3BnoNHo8eJAprq5DdukBCCgOd4GpFjw48flDWGKCjIoFzUTBdJaoKdU/wAwHRgScPUVABfXlwFbRbeFp0sCZmOVQLVtlaofqx7CKrBSHWy1ZXdIUfZDfuq7NrC/lqdJSWL6Eaah4SS5KgNWtn0fZO1/1VSrJysDYEH9p4hRSa3rBdsTMqF5mBQjXiB8r+kZbwtjwolK0HOAXWDQAswy8zGsRs0Y1pRISohl8SAzNzIpHBONSonKKukH/wCHvh2ZPlKUR5cg+ydSrVgTRrPxEaKf4Gk5kDfWaUKixArWmvXlGl2ZgUSpSZcsZUpAABu7VU93Jck6kmOxKGrcjieHXheOtKPqLLEkjsFspEhJ8qWmXmYkAcmiSsy8wUgNUOVfEBu0NJLhLjQercoXxSnB+P0h9FFfgunZoWAogJUl/Z+7PeKnaUmYXTcGjEga/GzNFzLUGIHtKJYp5fC0AwdJp80AKIASQaGn/t94ZTFas+QqwCZMxcueCoZjlSoNukkgs9CfpS8XuDWkJ3WCRVhp2EX3jzYyJyCsAJWkEpW1aOcp1yv8S4jAeGNqhUxKV0NRzDguOT/aOLPjd2ujjlHi6FEeIJeJUsolhASs1cOoEXUAB9YXmYbJPMxKiErAdLAhdKE8FaO2nOFvCWyR5s0ZkshTMHqzhxydof22EomKlilXSws/unla31irpOkJLTGULE4AJB8xNG/cBoOY+XSNUB5SZcpxu76y91G/paM5sXDGQBMmD9VThA4f3HnpFZ4m26sJRJR7c0EqLigU4YE2Kq/hhoY23Zo/CONx3mzVKrvOeQGnSFf9QSGJJqeBiWxynDoWmdvTFBwElywFh3cxnUziVuVAhvwMeEdHHxlnij2ade0spYJzOxPADj1tSGRjEtmKgAW+NBGcksGLlKFe8ak8kuanSI4yYVIJIUkWAJAdrPTlaNQPwqjTrxqBdSXpqD8oTxe2AFBAADmqlHTiANesVWDwSpWSbMIyTN1szkOxchuDHuIS2ur9almApyh+GgRxpMuMTtJSF5QX5irdtexitxeHmlfmJIWT+247cuEKJxZoFE0NCdBw6RGfiy7BgdCl/WC2y2guSYb5n1fNHQNCJig5KnPMx0GgWRWsOB60/mGZAc5suYagUI4aWiEuWGIdiCalmNLDneOEo1KW3QMxBGvz6AQDDC0AUGtRxAJp1tBpcsHMhS8ihoQS/d6QlmLp4AaU6W5QXCTEOM6SRUFixtp0pTlCjEsRRdFOHa/z7xFaavTjQ9vtHgCHUxO8QxIZgbvz6RdS/CE5bGXlnpIJ/SmIJpxBUD3b7QDWRwO00pSDMUFDKpACXUWPurBow0fjCcvZacqVSwuYgvUFIIYOxAB3m9QKatY4rwNipcvP5ZJeqEglQDaliOweLrZPhGQEkTFrUsgZwHQOLJ1JBfWA3QHJGKStWYgOBRgS5tegA/zDcrClCUkgDNUOwetyDpUxqp/hnCpUFJXMBL1zJXfRQa32igxeypiJm7vJuCA+oFU8aD0gJ8laMproVwmFK5qUE3u1WF6H/b8osNr7J8oJKOAcuQdP2lm0bnEtkYRMoiaXJKgwNN1mJIFKklujxZbRmJXRKgooLKGodjXS4rAbSJyyO9Gc2aJ6lK8hSkknMWoOIzmzNodI2ezMcuTjJKpac6swBTYEHdIc2Ad3PJ4Sw+FWwKViYlCXDBiCQxSRqz8/pGj2AEpSCBvKCSon2qVYcA9e1XjiyzTYHO2j6EjGKZyAC/sgu/MFgfhHkvaCMzKUHZ2b2WNoz0zaXl5S6lKNEuemvRvSDYLGKWClRd63Z/TSKxlBtJPs6nkVmik4kElizD5/X7x6mZm1sQx0t6GKPDzZcmakZlkzCqpJUBlGYdBpWL3E41BAYimugatezxWvrGv4CmlQWkJLgH0fpENq4YsFOcwLg0DNxd9IGjGJTmWpRZIFGe5fL8rwridrKWLDIpsj0NaOWLPygOaT2CQtghMmqWJhCQSz3KhxHU/KK7xBsKXvMBmIJC2Dgszuz2pAZW0imcQypgJZOUWNVEKcgNSh5QPa20kkZZpyqHtBKyxJFEhqcB9YpySIzSa2YPYAKJyswAKiXsC7uQ3B2PcQ/tmTLTiETVByyWDP7Jv1iXiCehE6UlPtAOaW3Tun+Yb/AKBM7y1rfcdhopwL8gR8YhKoys5afQ8tClJLjMm5e1KvXnHzPbqM+KnJuUqDKGgGgbhbtFz4t2yoTVIzEJSEpyud4s5oOBIHaMzOIYqtUFnqS30iuNUjohCtjW2MQCpLCuVJKuladzCpKVMtTBWgPsr5q4dbHlHYyetgFOQzp4Ny+sJy5JUU3JPy+wio47i5k3Mlagoqo1N0DQJahHSDZysbr5iWANetDaA4fMxXKXlKTYKIP2IPOLjYE8qJWtswJTYC9SSwjPWwrehXZ2wJk5FFJyA2WWL6kAWHzh1PhFyvNOAKNEAqNnqSwAignyjnKgD7Rr0V8YOraMybuqmKYPqAL1eznlDChZezQVMVJqQklSrFndQoW529YSn4coUQwvp+UH3i0RjkyktLZJuFFIUS1Hd6cYErGLmqZQz7pykJA51YB/WCA9SKfzHRPDSXSC47lj3EdF+SJgsXJCFBLg5eHMVJa5f4QpipQANqCnOHTLLBIqcxCnZuvYfOE14dHtO4OtaPqNY5bLtDM2YlSEAMMiAk0Ym5J9TAEIcH1hjGuk5MwWlAABZqciL3gYQCKVZ41mOkIdQSeQevpwhycFSmKQpBJLLS6X0oRUU+cL4aYrzJVyEqFBzLkD5w1tDHFaiBXKVNWnJyS0HwxcnxaPLluSuaoKdlsAQopBURUAt7Iamoo+jG0v0gtZlzMrJUUnMnNYAGqrkDM4v0j5iiWlN+Llj6hxpBcJjFoUtKFkJWC4ex0o7PCk3BGtX4lwa5hC5a5a1BlLlhwSKVBqWs4qYZnYIqAXJmBdv7ToxD6to7xi/LUEJXl9tYyjVnv3IhvAYpaFVWUZlgqTcM4qz1LP6wOtgliTNUrGBSkInSyHAFABUULgtwdwR6RH/QpSFGalag+fcWhic1i4Nnrzb1FsXbTqUkoKkbxSFnMS18rhmroxpeLLBolzkrEtwoHMlBNH1y8ARccQCGiErRPcRHZqcqVKUpTAukbriz1T7pLU9YssLtOrxncQVoJodSzHuGgSsWUsbjj/PGOfJj3aJubbN9NxoMvN+0jsWb7GAScZUVqYpsNiM0o1dJA+evMQrK2iAqprwGnCJ8Pg6lvZo8Ztcy52HSmilrKczndDVca5qU0yxfYLaYC0pWpGfNlAFCskXYPRha1I+er2koTkqfMgEu5G6TStHytrGr2fi0qQpbiWuyagFqFgc1cyvkI6UrpnbGaSovsejcMw5UqJII1oWABfeDVGldIVkTysSkB2Saj/ud+PGKoYpUzKpZNQ4CrgOzMLVeLbZjFY4iv8dI5smS5EZStlKJ+TzHAKs5ynhc+oDesB2dh1LUZhTmBe5u3B7/AMxX7Y2iEBTlkpzAniSaga2p2HGHvDOJneUozUZEljLHvNqVV1pDynLT+E27KnEeDiZy5hmEOoqyAOwNkubnnYaRdplhKk5WABFDwENLmBVncV1jJeKPFctKFyZSgqYtKgpYqEhqgEUzdLAnVoaPLIzJbMTj5pXiJsxRqpayK6FyOmkLScOSRm5fCPcJKSpYCnDjT5axPETkhOWW/wDuPyjvSrRYIJClqye5LNO/ujnpDc3B+RLI1UWcXL3A6CEdn43y941GgGp4/nGPcZOmrUFLSQBUPZuAjB8I4NCQsZg4qDStdYJNmmWvdNizvppmHTWPJQzk7p1DU+Fax02QymUT/aWcd+YggQzIx6MpzhN7EEnjutoYTlsVFiwegGoOj8o9nSFEpdi9KMK9KNSIGWzuGPBx1+WsEzCY6VQKHslxesdgsYqWlRBIHIAv6x4sApdwzM3N2+VYilBIYaqF7fhgoFDYxJNcya10EdCvkyzfMDqGjo3EHIYQ6HJeooRx0zNcCIS1KS6aEKANDxrpXS0FVJYhLuDfKoW+8RzAKLksQXY2fTkbQo4tMUxIY0fppr+WhiQWSCGoWr9uDPAFJBYIeoTTn+ND0vCtLzFtSxJHOramsEBCVNOYFqBQpxryrWoifkBIUZgWg0yijGuuavztAJc92KQHrusX7b0aObslBkgFswS5fnXSv+IW0hqspNkYReIX5CCjUgq4M1x2DQp5mWWoUJWbAOQRaosKvDUsqQorQSHJBIoUvysx4/IwnNkAB9W7w2hR7DrzSgC7oYt/3BhypHsjCFSSoskKUSC1AXPcDSFEqCZQVSig711erw5gZ6lSyFDOkksC2Z6lxq3wtCtfBk/pqJWEIloBT7iQSBQlg9ese4HZpSXKsuoLt3Bil2dPnSyVypsxIf3kqYnVLB0nSL7Z/i9C9zF4cEf/AGCWSnuCHHUekQyxb6IPHu7LDA7dlzFGS58xLs/vjXITQnlwtrDuNxBCSlQKwQxABU/JgD8YniPCuGnIaWMmbezSi3drH8tApey8RKLecFpo2ZJCqcSDWOOUU3pjOK8KSa6EhPl5ENRIplfTrxgGGQitPacEmt7feL7au10yUjzULUXajMbWJBpX5xR4zaC1TFeXl8tgUsgUJahuC3F9IKhInw9KWT4fnB99g4fLWnHryjTDC5JSUqObKACeguY5KhLklblYSCogEZi2pfVvSFcPOxM0ZsqJSD7IXdm9q4PPQReMuL2I42iyG0EoSEu6gH6AmlDX5RZ7A2nmW1w1D9P4ivkbEkEZSQpb5lKBGYv0snQDRoWwU8IVMly95aSUudY55JN2Ok7KDHbLm4pappWmXJSpQQVE1ALEgJBP42kL4zxL/TSvKwpLFyZii7kXASaJ9ItBs5QmiaogFILDMkADmbtEcRgpU0gKEgWKSFJe+jLq/EiLxlDTY6jRUbRmYidLSM61mjjMyTSrj2fhFRM2bMl1WnKFUAFQwFa9KNzj6BL2aWoxOlvo8Um0thzJijnUCBTIlSacq6nnHRjyRUf7DdGP8zeIFS5GZIu/D5d4MJKlUSSBR0qu3HmOkaKdhFyJTiSVVYBIq7e8U1yj4nhCCpuJUTkztwQnKA/7gQB6w6lZlKxXZc9WZKKZeJFgHJP+YTmpYm7BRYm5Bty/zFxLQgFX9QqWFCm4Dn/7vL3OxhROz5SiBLnuo0yzElHQZqh3a7QbGsr0B832N+EH89WVi5SOr9jeLU7HxLErkhQHBj8iYrpy0WyrQXqL/A1go1rwAlRcqYkWD39eIgakuScp7Uj1ZD0U49D9o7MCSGUeGZXerQTE5KkEZCSCTdnF7jURYjZiCndUFEGrPUcRYg8q9Yq1YdTkFJ4PoLQxKRkAYkl2NIJgRxU1O6M4AswP2j2H/wComiiTKy6OK/GOhrkakeS5wpQBmJB1A6CAyUj2x7QJVW1yQezWj2OhBgqsiZpI9ksoMGIfQ9y0TxONC0qQxypvQONe8dHQregoUmIQlIJKmcuwD3FRpYiLNOMXNolRO6ln10+nrHR0bsPRXY1CpMy9ajLoK2MeT2IBBZJyk8n+kdHQZKuhUOS5crIsJmpJUBuqQpuNwKG8RwGITKUl6swYWJ4F9Gjo6MjMuto+I5iZQUkpll9AXNSGq/EekV6PFGIGXfVlDVIQpweOZLmxjo6FqzOKRp9j+JJcveOdIU2bKBlJrvAZqHtX0bQony0S86A+becZqhnDZrO7tHkdHFlSUlXoJKismLXjJSmASE0yu4WDoX1HpFaJYQgISlm4l3PPjHR0dOBVKjkyvQ1gZOp+UdjFXJrYfUv3jo6E/wCn+L0bH+ovgQZa8w9pj3oSATAhjcswT2YKVvJGpa4c0PwvHkdHHHZT4N+LMP8AojFSwGHtcweveM7snYU9a8zI8tT75bMz8g50v8I8jo6cX6Dy6LHGbX8jNKUQqahgAxYuHBfg0ZnZuNUqYtKyd8lQ4A1NOAvHR0dL/X/Bn+o7j9sz8MtIQshKkgixqN0hiDrXvBpPjKdUTEImA6KDejW9I6OjKCas0Va2PpRg5q1JnSFom1JEpZqwCizkJsxq0MythpmJfZ6kBT3Wk5+YC1ggcaNHR0L0CSoo8VhsYJiJKlrCyTUqTUs9wo06/wAQXbuyAkebMUVKSwX5YCXLsCSrWwLA9o6OhkwN7RUy8KpUtU3y0lAUx3i44G44jSEJmYsQLUd/hXQR5HQ8djtk5ia7xYqDvfjw9IPsrZS8XNyyyE0dRNgLO1yekdHQyA2bmT4OwyUgKClEXJJqexAjo6Oh6Q1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2" name="Picture 12" descr="https://encrypted-tbn2.gstatic.com/images?q=tbn:ANd9GcRqQtEZrfYAXpN9tiVSMzRfwhQ652So4oraq0P6xDTVLOnk5R5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70415" y="2420888"/>
            <a:ext cx="1506041" cy="2016224"/>
          </a:xfrm>
          <a:prstGeom prst="rect">
            <a:avLst/>
          </a:prstGeom>
          <a:noFill/>
        </p:spPr>
      </p:pic>
      <p:pic>
        <p:nvPicPr>
          <p:cNvPr id="5134" name="Picture 14" descr="https://encrypted-tbn2.gstatic.com/images?q=tbn:ANd9GcR54Hg14RVIaDsuGwprQ28xmKfNYXU0AFOcygb6eICKYVkHGGAAi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2204864"/>
            <a:ext cx="2143125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GB" sz="9600" b="1" i="1" u="sng" dirty="0">
                <a:solidFill>
                  <a:srgbClr val="FF0000"/>
                </a:solidFill>
                <a:latin typeface="Arial Rounded MT Bold" pitchFamily="34" charset="0"/>
              </a:rPr>
              <a:t>EDIBLE</a:t>
            </a:r>
            <a:endParaRPr lang="en-GB" sz="9600" b="1" i="1" u="sng" dirty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GB" sz="6000" dirty="0">
                <a:latin typeface="Arial Rounded MT Bold" pitchFamily="34" charset="0"/>
              </a:rPr>
              <a:t>MEANS SOMETHING YOU CAN SAFELY EAT.</a:t>
            </a:r>
          </a:p>
        </p:txBody>
      </p:sp>
      <p:pic>
        <p:nvPicPr>
          <p:cNvPr id="4" name="Picture 2" descr="https://encrypted-tbn2.gstatic.com/images?q=tbn:ANd9GcQSo2Y5o2cV8RUM3TBW0n7K60K8WE0CvEf-r-R83R25XT2N3tFF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6340"/>
            <a:ext cx="3168352" cy="235224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29600" cy="1470025"/>
          </a:xfrm>
        </p:spPr>
        <p:txBody>
          <a:bodyPr>
            <a:normAutofit/>
          </a:bodyPr>
          <a:lstStyle/>
          <a:p>
            <a:r>
              <a:rPr lang="en-GB" sz="4800" u="sng" dirty="0">
                <a:solidFill>
                  <a:srgbClr val="FF0000"/>
                </a:solidFill>
                <a:latin typeface="Arial Rounded MT Bold" pitchFamily="34" charset="0"/>
              </a:rPr>
              <a:t>EDIBLE   STEM  PARTS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>
                <a:solidFill>
                  <a:srgbClr val="002060"/>
                </a:solidFill>
                <a:latin typeface="Arial Rounded MT Bold" pitchFamily="34" charset="0"/>
              </a:rPr>
              <a:t>CELERY</a:t>
            </a:r>
          </a:p>
        </p:txBody>
      </p:sp>
      <p:pic>
        <p:nvPicPr>
          <p:cNvPr id="6148" name="Picture 4" descr="https://encrypted-tbn2.gstatic.com/images?q=tbn:ANd9GcSUdLUOiE3Op40a0JAyNpZ5VSaLJBShUGIEdbrsMYm9uk92Bg_d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12776"/>
            <a:ext cx="2907407" cy="3096344"/>
          </a:xfrm>
          <a:prstGeom prst="rect">
            <a:avLst/>
          </a:prstGeom>
          <a:noFill/>
        </p:spPr>
      </p:pic>
      <p:pic>
        <p:nvPicPr>
          <p:cNvPr id="6150" name="Picture 6" descr="https://encrypted-tbn2.gstatic.com/images?q=tbn:ANd9GcSxv4oGoPtNHuvGfy-Hw3c3RPt_7DGc-_i4O7uu92tbsAsliV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797152"/>
            <a:ext cx="2857500" cy="1600200"/>
          </a:xfrm>
          <a:prstGeom prst="rect">
            <a:avLst/>
          </a:prstGeom>
          <a:noFill/>
        </p:spPr>
      </p:pic>
      <p:sp>
        <p:nvSpPr>
          <p:cNvPr id="6152" name="AutoShape 8" descr="data:image/jpeg;base64,/9j/4AAQSkZJRgABAQAAAQABAAD/2wCEAAkGBhQREBQUEhASEhQUFA8QFBAYFxQaFRQQFRQWFBQUFRUYHCceFxkjGRQUHy8gIycpLSwsFR4xNTAqNSYrLCkBCQoKDgwOFg8PGiofHSQsKSksKS8sLSkpKS0tLC0sLCwsLCosLCwqLCwpLCwvKSwsKSk0LCwsLCwpLCwsLCwpLP/AABEIAKMBNgMBIgACEQEDEQH/xAAbAAEAAgMBAQAAAAAAAAAAAAAAAQMCBAUGB//EAEAQAAEDAQQGBgkBBwQDAAAAAAEAAhEDBBIhMQUGQVFhcROBkaHB0RQiMkJSkrHh8FMVFiNDgqLxYnLC0gdj4v/EABoBAQADAQEBAAAAAAAAAAAAAAABAgMEBQb/xAAuEQACAQIFAgMIAwEAAAAAAAAAAQIDEQQSITFBE1EFYZEUIjJCUnGB8KGxwSP/2gAMAwEAAhEDEQA/APuKIiAIiIAiIgCIiAIiIAiIgCIiAIiIAiIgCIiAIiIAiIgCIiAIiIAiIgCIiAIiIAiIgCIiAIiIAiIgCIiAIiIAiIgCIiAIiIAiIgCIiAIiIAiIgCIiAIiIAiIgCIudpbTTbOAXMe4HaB6oO4u2FVnOMFmloiG0ldnRRecs+vFEg32vaRsAvXuRw74VjNcaZx6KtHxXW/S9K5/bKGnvIp1YPk7lWs1olzg0byQB3rGz2ptQEscHAEtJBkXhmJXntMmzWht7pi18eqfXgcCyMO4rhaMt1ShUJYQRkW4w4DhmOa56mO6dRJpOPdO79Cjq2lbg9TprSVanUaKVNzhEk3C4Hhhl91XorWfpaopOpFjjeEzhgCcQYIwC29FadbXa910sayA4uI9rMxwGGJiZ4LmV7VTp2h1d8l5AbTpDMNiLz/hJxwzg5blSo4tVIz91vVcWE20009D0yLyth1mc60A1HBlMgtu7G7QSdpmMeOxeqBXXQrwrJuJpCansERFuXCIiAIoRASiSiAIiIAiIgCIoJQEoqnWpgze0dYVTtKUh/Mb9foqOpCO7XqRdG0i0HacpD3ieQKqdrDT3PPUPNZPFUV8y9SM8e51EXGdrK3Yw9ZAVTtaNzB832WTx+HXzf2V6ke53kXnHa0O2Nb/cVU7WSpsDR/SfErN+JUFy/QjrRPUIvIv1iq/GB1MWu/WGptrR1jwCyfi1FbJ/v5KuvE9si8BV1i32j+5y1H6fYf5hdyk+Kzfi8OIv1KPExR9GfaGjNzRzIVLtJ0hnVZ2g/RfPhpKcmVTyYfJZiu85U3DmWjxWT8WlxAj2nsj3FXTlICQ69wAx71y7RraR7NKOLj4DzXAs7qgOIHaT4LNz3D4Vz1PE60vh0/fMOs2tDoP1ltDsg1v9P/aVp2u0PqR01QGJgYYTnuVNSz1CJ6QCdzfElabtFNPtuqP5ugdjQFxzxNWekpMxlKTJraUpU8G+seC0H6We84NP+3zXSZYaTcqbeuT9VdTOMMZ2ADthYuz5uUyye7NKjZ6z/ahg7T2DxXSo0w1pa0GdriRJ57gqatSMwXn4G+LsgtG2NqvEF3Rt+FvidqsmkTnUNtWbLbe2lN1+MieYyPUqTbA4+0Dmc81QyjAjMcTMqt9gDsgBxBjuUZm9zBzkzeaQTBBPKJnsxXttWKzjZ2tc1wLcASCAWHFpBOeC8lqxoqo2tTqtl7WVAxwmYvNIJjcJX0Re94ZRa/6fi1tzuw0X8TCIi9o7AiIgIlJWKh9QASSobSBmoJWlVth90RxOfYtGsC7Ml3PLsyXJUxUY/CrkNnSq6Tpt96eAx+y06mnx7rCeZj6StQ2PeYVZszRsledUxtbiyM3KRbU1gfsDR1E+K136Yqn3j1ADwQgbgsSVxSxNZ7zZk3LuVvtdQ5uees+aqIcdnar7yiSudyb3bKWKOidw7lBpO3jtV5JUSVSxFijoDvHaU9GO8dhWwJU471Kj5DKjW9EPxf2fdYmwO/Ud1NaFuXTvS5+QrZBlRoHRc51KvaweCwOh27XVD/X5BdK7zWLm/kpkIyI5p0JT+Anm+ofFSND0h/KZ1gn6lbxjaR2qs1G7wqNWIyR7IpZYqYypsHJrfJWAblDrWwbVj6WDk0nt8FT8kpIzI4LA/mSguecqfaR4lVus1c/pt6z4NUWfAsZOd+YrXqVQj9EVTnXaOTCfq5a51fbnUtFR3AQ0d2Peoce5Rp9jphxc2GFp6/starYqnxUxzk+Sws9ehZx/Db/VJPYTgOpZF4qesKkg5TkrOzJckzCnZQMX1DU4NF1vdJPasbXa3XbrAW7hN3rMYrKpSO88xK1qjyCfVcezxKlIzcrKyKenrjNwdzK2WWmR4LRfpH/11OweC0aumQx/rQ1uWMzjwhTl7GN7cnbcZVLzCrZbGkSHDYc94kLE2r/OEKHEnc6ejK1drwKV4OMlrTgDIzhxAOC9/YHVCz+KWXxgbkwMBgZ2r5pZ9NVWsuMqva2SboMZ7jmF7XUt5NnM4/xHwZnY0nvle54dNKWRX/z98ztw7s7HfREXtnaEREBU+oACTgACTyWgLY1/rT6onkBvKnTB/gP5AdpAXlrMDJpOMteHDHI8OK83GV3TaXBeMbo9I20teJacN+9Yl+wBV6P0YKbYLi7aTO0+CuqCMlx2k1eRWSK7h2qtwUOqnmqalo4LnkomLsHFVkqh1Rxyw4nyWBs05vce5YNoybLn1gFS/SDBtb2qPRGbgeeKyDAMgFm5Fbsr/ajefIOPgoOkhsa4/wBLvJWyoLlXOVu+5SdJO2U3/L5rB2kqmyjU/sH1cti8olM5F/M03aRr7KDutzfBY+l2g+4B1yt6VCZyv5NG9WOZjq+6jonnNzuxq38dyxM7iozeQKG2URi58/m5SLNT2gnnKsM7iouu+EpmvwM3kYOtFNn8t3Uxx+gV9C0OdlSc0f6sO7PuVbHOByIW7Ukwd6cF4u5S+uG+04Ba1bS4Hstc7kD9clc+xNObWnqCwfothwLR2kfQrO0iHmZzqmkarzAa5nH1cBvxd4Kt7W+84uPEknsyHYujT0ExoIawAHEwTiecylLQLWiGgAZ5nHnJxUODZk6cmeetmgxVdJq1GjcI+rpVWiWCzvNIOe4OJPrEHGNgjb4L0tXQgdnJ4SuXbtCtp1GPJdM4etIJG/BXWZKz2M5U5R1SM3NIxaY4bOzYsG2ieeRHFLRVgTs28lrsrC+4bwD2TPgpRS9mZ1BjgtW2UyWuFxr8DDXZE7JwwVlqBab4yGDhvbv5jPtUVq8bOtXtYOx5TRtucKppdG4OBM0wSQ3luHWvTMhzSB6pEGCMc+8bFhS0eXOLxEGAZzw4rYq0msIwl0HHdySpaT0IStqa5fd4cQCRG1fRNQnN9GdDpPSOJEHDAAZ7wJ614Fhc4gAxsjzXptT7E5tcFtUAhv8AEpwMWZYmccbpBjbs29uBm41Y6eR0YeXvXR71ElF9KeoEREBxNYi7ofViC+mHzM3bwy4zC4I9ocHA9eMwOpek02yaD+Aa75XA+C8/0oLw0CYMnmvGxy9/8GsNju9LgtapaOKGqtetVCwryyowmw+0Kh9cLB0KtzeK8yU2znlJmd8b0niqC3j9FE8Vk5GTkXGd6wcXbAFheKXymYi5i6s8e5PL/KpfbnDOm7s+62ekS+pzFTQdpmMwRzAUftsfn+FvlyqqWdjs2NPUFOZFde5qftv8/AsTpvie/wAlZU0LRPuRyLh4rTq6q0jk+q3k4eIVlKJVuZcdN8e9YHTPHv8AutGpqePdrv6x5ELn1tTq8+rXYRxvgq6yPko3Psdw6YG8dv3WP7ZG8dv3XnH6oWr9RvzFV/uraB7RnkHeEq2SH1FbzPS/tsbXDt+62nafBwBnlELxj9Xqg9155T/yaAr9H6DeYFWi/CYeHhpjYHBpxjejjG25aMpLQ9UdMn4Xd3mrRbapGFNx4EtH1K4rND3ci9vG8fNbVShXaARWujYD6xPaud2LXZfX0raGYmy1Y+IXSO0ErQdrg/8AQq7vd88OtZ/vBVpYPcwjnd8Vl+3rLVwrXBxMfUYq6XkRmfD9TStGutQEDoahLiGNALCS45AAHErsVHANa60OAcYhmcE7AB7RWdKwUKcVaFJtUkG68PmAc7vHvRtua4mGgOHtNMhw57Ull4RLut2c6022nNwO9rC7Dpk4buK3bPZmsAGZAiTmY3pVYHbS054FYMs0e8TwKrcyS1NPSFrLmuNMSBIB2OdwwxHFaWjjUfg5gawQbxI7Au5VpAiDkvLa02yrRIIJFMkNbdzBjI7pxhaU7z91EO9zvPBODHhg4DGduKwZo8fG48SZXldF6cIM9ISNrHGezd1L1lntjXsvMM4HcSCBlzUzhKG5Fk9ylr7rhjkV6zVbWO68U3PphjjmQQZOyRhn8XbkudoayNa+jVmnUFSlULqDvWcypDjERlhOOIxzwn1tTVGzuIlmQLBjHqz6okY+rkDuwMhejhcPUTzwaujsoUqiV0d6UWvYrMKTGsBcQ0QC4yY2CeGSvXvp6anpImURFINarTDmkHIgg8jgvI2azGk97DMiCCdoxXsVrWyytfmMd+3tXNVoqbUuUSnY83UtBC13W47V07Tow7Id3Fcy0WWMw4LycRh53uYTT4KX2vgFWbYN3esKjBvVLnD8C850jlkmbHpQ4qOnG9abqjfwLDpgq9IzN/0jip9I4rmm0BR6UFHSK3Op6RxU+kcly/Swo9MHFOkLnXFo5LIVuC43po4p6czfCdIZjtdIOKm+FxhpBn6g7furqdrnJ88inSZOY6cjel3j3rR6Rw3/AJzCkWjl3KrpsXN4M/MFBplarbTw+qzFq4HtPkq9MaF/Rn8lR0fAd3iqxax+QrBbBv8AzqKZCdDE2cH3Z7FFSxgiCDG7FWi1Dh2FOmH+n86lOVk2Rz3aFpfAOsLl2nVBhMteW8IEL0grj8KOeOPb90WZbFXFM8nT1eq0jNKtd6sDzEwVs169oMX6dOoQIvglru8HBd9wG493kqHsH4FDlJ7lcnY4jaznCHA03TgTGe+RsW3ZrTIu1Ia8bJ9obHN3jDuWxXsjXCD+d60H2I+yYcBiCcSORzCJ33KNNGFp0o+9dp0HVCHXSJAlkHEOORmMI3rUqaCtFdl20vpU2yDdaDOEwSXbcsoXVo2ZzcYvDeDDh17VTbLC2sIL6n+0Oc09YlaRnbbTzNElbU4tfV6w2cTUrS7cXf8AEK7R2stmpCKdBz+Ibh2u8lVU1Npgy1zgeIBWA1WeCCKjTGQgjxXRng1q2yrbTukeo0NpZ9qvdDRqMqsF4QMAIMEPyDtwOe9ew1R0lVq0XdNJeyo6mSWhpIAaRIG0SQV4jQOkrTY23GU2PYSXFv8ArMS4etnAyGB717HVbTFS0dK59JrBIggEOJiIcDiYAGMbF6WClTusrd+VwddCd2k3r9j0gKyCqBVjSvXO0yREU3BjCgsWcJCkGo+zqt1lW9CgsUWByqmiGOza3s8lrP1bpn3SOsru3EuKjpQe6RVxTPOnVSlud8xWP7o0tzvmK9HcS4qez0vpXoR049jzg1Qo7nfMVP7o0fgPzO816K4lxT0Kf0r0I6cex58ap0f0x2v81P7q0P0Wd5+pXfuJcVulD6V6E5I9jhjVqiP5NP5W+SzboKmMqVP5G+S7NxLitkXYZEctujWjJjRyAWfofBdG4puKbE5Uc30TgsXWEHNoPUF1LiXFDimMqOOdFMOdNvyjyWB0LS/Sb9Pou3cS4qOlB7pEZEcI6Cpfpxyc7zVZ1epbnD+o+K9DcS4qPDUn8q9COnHsebOrdPe8dbf+qwOrLdj3djV6fo06PgqPB0X8pHSj2PKO1a3VP7f/AKVbtXHbHt7D9167ouCg0RuWbwNF8f2R0YnjHav1B7zD1nyVT9DVRsHzBe2NnG5Vusg3LN+HUvMr0Inzi3WjonXal5pzAgmRvBGa49v1gazIVDyY7yX1K26HZUaWuaCOOK8bpbU19OXU5c3O7mRy3jv5rjrYBw1jqv5OerRktjylLXVrhEmdxwKzdpwPxM81jatG06mFRgnfl2OGIWjadWSx4NC+Gm6LpcCQduJgRO+VyZKe2zOZu/J17Pp4ZEzzXSpaRa4yCI3R4rwLrecQ9swYJuEEGY9aMO5ej0Xoyz16bblQ06sYuaYk8jgfrgolRUdS8L3tc9EbW2JwWzo7Wxlmo9HRZVqGSb1UgNE7GtaTA4SF5mhVbZ39Da5JxioZuuaT6pzw69ys0gWgB1NjQ0e80zKtCUqF8u75LycoK6ep9H1UtVWrSfVrOJvu9UYBoY3DADAYk9i7zHzkvjVh0hULHUy5wpktcaewuGR/N3Bei1X0yaFUAkmk8w5oxuuOTo2H6hejh8avdg0/v5mlHFLSL9T6PKIAi9Y7zNFKKwIRSiAhFKICEUogIRSiAhFKICEUogIRSiAhFKICEUogIRSiAhFKICEUogIUEKUQGBCwcxWqCFWwOJpTVyjWkupi98QwJ7M147SmijQdGLmgAh3AkgTxkQvpRata0WFrwQQCDmDiCuPEYWNVaaMwq0VNeZ8tslY0XSwiDN5rwHMcDsIOZjCc8F6mz6p2O1sFRtEUyc3U7zQTjlIAPOF1K+q1JwcCwQ/MDeMnDccTisdULJUo0n03+y2o8MwxjCTyPmuehh5U5ZJ6xf8ABjTpSi8stUaOkv8Ax3QrU2guqB7RAq3pJG5wOBC86/8A8VOa8XKktJ9Y4tjqBxX1CEhdUsLTlxb7G0qEJO9jyVj1JaRFZ7qmD/Wl15pN32XEnCGDDid662idVqNncXMDiXC6S4zhhhGWYnrXXhZALSNCnF3S1LqlBO9tQAilFsaGSIisAiIgCIiAIiIAiIgCIiAIiIAiIgCIiAIiIAiIgCIiAIiIAiIgIRSoQEKIWSQosDC6lxZKVFgYBqmFkiAiFKIpsAiIpBKIiAIiIAiIgCIiAIiIAiIgCIiAIiIAiIgCIiAIiIAiIgCIiAIiIAiIgChEQBERAEREAREQklER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4" name="AutoShape 10" descr="data:image/jpeg;base64,/9j/4AAQSkZJRgABAQAAAQABAAD/2wCEAAkGBhQREBQUEhASEhQUFA8QFBAYFxQaFRQQFRQWFBQUFRUYHCceFxkjGRQUHy8gIycpLSwsFR4xNTAqNSYrLCkBCQoKDgwOFg8PGiofHSQsKSksKS8sLSkpKS0tLC0sLCwsLCosLCwqLCwpLCwvKSwsKSk0LCwsLCwpLCwsLCwpLP/AABEIAKMBNgMBIgACEQEDEQH/xAAbAAEAAgMBAQAAAAAAAAAAAAAAAQMCBAUGB//EAEAQAAEDAQQGBgkBBwQDAAAAAAEAAhEDBBIhMQUGQVFhcROBkaHB0RQiMkJSkrHh8FMVFiNDgqLxYnLC0gdj4v/EABoBAQADAQEBAAAAAAAAAAAAAAABAgMEBQb/xAAuEQACAQIFAgMIAwEAAAAAAAAAAQIDEQQSITFBE1EFYZEUIjJCUnGB8KGxwSP/2gAMAwEAAhEDEQA/APuKIiAIiIAiIgCIiAIiIAiIgCIiAIiIAiIgCIiAIiIAiIgCIiAIiIAiIgCIiAIiIAiIgCIiAIiIAiIgCIiAIiIAiIgCIiAIiIAiIgCIiAIiIAiIgCIiAIiIAiIgCIudpbTTbOAXMe4HaB6oO4u2FVnOMFmloiG0ldnRRecs+vFEg32vaRsAvXuRw74VjNcaZx6KtHxXW/S9K5/bKGnvIp1YPk7lWs1olzg0byQB3rGz2ptQEscHAEtJBkXhmJXntMmzWht7pi18eqfXgcCyMO4rhaMt1ShUJYQRkW4w4DhmOa56mO6dRJpOPdO79Cjq2lbg9TprSVanUaKVNzhEk3C4Hhhl91XorWfpaopOpFjjeEzhgCcQYIwC29FadbXa910sayA4uI9rMxwGGJiZ4LmV7VTp2h1d8l5AbTpDMNiLz/hJxwzg5blSo4tVIz91vVcWE20009D0yLyth1mc60A1HBlMgtu7G7QSdpmMeOxeqBXXQrwrJuJpCansERFuXCIiAIoRASiSiAIiIAiIgCIoJQEoqnWpgze0dYVTtKUh/Mb9foqOpCO7XqRdG0i0HacpD3ieQKqdrDT3PPUPNZPFUV8y9SM8e51EXGdrK3Yw9ZAVTtaNzB832WTx+HXzf2V6ke53kXnHa0O2Nb/cVU7WSpsDR/SfErN+JUFy/QjrRPUIvIv1iq/GB1MWu/WGptrR1jwCyfi1FbJ/v5KuvE9si8BV1i32j+5y1H6fYf5hdyk+Kzfi8OIv1KPExR9GfaGjNzRzIVLtJ0hnVZ2g/RfPhpKcmVTyYfJZiu85U3DmWjxWT8WlxAj2nsj3FXTlICQ69wAx71y7RraR7NKOLj4DzXAs7qgOIHaT4LNz3D4Vz1PE60vh0/fMOs2tDoP1ltDsg1v9P/aVp2u0PqR01QGJgYYTnuVNSz1CJ6QCdzfElabtFNPtuqP5ugdjQFxzxNWekpMxlKTJraUpU8G+seC0H6We84NP+3zXSZYaTcqbeuT9VdTOMMZ2ADthYuz5uUyye7NKjZ6z/ahg7T2DxXSo0w1pa0GdriRJ57gqatSMwXn4G+LsgtG2NqvEF3Rt+FvidqsmkTnUNtWbLbe2lN1+MieYyPUqTbA4+0Dmc81QyjAjMcTMqt9gDsgBxBjuUZm9zBzkzeaQTBBPKJnsxXttWKzjZ2tc1wLcASCAWHFpBOeC8lqxoqo2tTqtl7WVAxwmYvNIJjcJX0Re94ZRa/6fi1tzuw0X8TCIi9o7AiIgIlJWKh9QASSobSBmoJWlVth90RxOfYtGsC7Ml3PLsyXJUxUY/CrkNnSq6Tpt96eAx+y06mnx7rCeZj6StQ2PeYVZszRsledUxtbiyM3KRbU1gfsDR1E+K136Yqn3j1ADwQgbgsSVxSxNZ7zZk3LuVvtdQ5uees+aqIcdnar7yiSudyb3bKWKOidw7lBpO3jtV5JUSVSxFijoDvHaU9GO8dhWwJU471Kj5DKjW9EPxf2fdYmwO/Ud1NaFuXTvS5+QrZBlRoHRc51KvaweCwOh27XVD/X5BdK7zWLm/kpkIyI5p0JT+Anm+ofFSND0h/KZ1gn6lbxjaR2qs1G7wqNWIyR7IpZYqYypsHJrfJWAblDrWwbVj6WDk0nt8FT8kpIzI4LA/mSguecqfaR4lVus1c/pt6z4NUWfAsZOd+YrXqVQj9EVTnXaOTCfq5a51fbnUtFR3AQ0d2Peoce5Rp9jphxc2GFp6/starYqnxUxzk+Sws9ehZx/Db/VJPYTgOpZF4qesKkg5TkrOzJckzCnZQMX1DU4NF1vdJPasbXa3XbrAW7hN3rMYrKpSO88xK1qjyCfVcezxKlIzcrKyKenrjNwdzK2WWmR4LRfpH/11OweC0aumQx/rQ1uWMzjwhTl7GN7cnbcZVLzCrZbGkSHDYc94kLE2r/OEKHEnc6ejK1drwKV4OMlrTgDIzhxAOC9/YHVCz+KWXxgbkwMBgZ2r5pZ9NVWsuMqva2SboMZ7jmF7XUt5NnM4/xHwZnY0nvle54dNKWRX/z98ztw7s7HfREXtnaEREBU+oACTgACTyWgLY1/rT6onkBvKnTB/gP5AdpAXlrMDJpOMteHDHI8OK83GV3TaXBeMbo9I20teJacN+9Yl+wBV6P0YKbYLi7aTO0+CuqCMlx2k1eRWSK7h2qtwUOqnmqalo4LnkomLsHFVkqh1Rxyw4nyWBs05vce5YNoybLn1gFS/SDBtb2qPRGbgeeKyDAMgFm5Fbsr/ajefIOPgoOkhsa4/wBLvJWyoLlXOVu+5SdJO2U3/L5rB2kqmyjU/sH1cti8olM5F/M03aRr7KDutzfBY+l2g+4B1yt6VCZyv5NG9WOZjq+6jonnNzuxq38dyxM7iozeQKG2URi58/m5SLNT2gnnKsM7iouu+EpmvwM3kYOtFNn8t3Uxx+gV9C0OdlSc0f6sO7PuVbHOByIW7Ukwd6cF4u5S+uG+04Ba1bS4Hstc7kD9clc+xNObWnqCwfothwLR2kfQrO0iHmZzqmkarzAa5nH1cBvxd4Kt7W+84uPEknsyHYujT0ExoIawAHEwTiecylLQLWiGgAZ5nHnJxUODZk6cmeetmgxVdJq1GjcI+rpVWiWCzvNIOe4OJPrEHGNgjb4L0tXQgdnJ4SuXbtCtp1GPJdM4etIJG/BXWZKz2M5U5R1SM3NIxaY4bOzYsG2ieeRHFLRVgTs28lrsrC+4bwD2TPgpRS9mZ1BjgtW2UyWuFxr8DDXZE7JwwVlqBab4yGDhvbv5jPtUVq8bOtXtYOx5TRtucKppdG4OBM0wSQ3luHWvTMhzSB6pEGCMc+8bFhS0eXOLxEGAZzw4rYq0msIwl0HHdySpaT0IStqa5fd4cQCRG1fRNQnN9GdDpPSOJEHDAAZ7wJ614Fhc4gAxsjzXptT7E5tcFtUAhv8AEpwMWZYmccbpBjbs29uBm41Y6eR0YeXvXR71ElF9KeoEREBxNYi7ofViC+mHzM3bwy4zC4I9ocHA9eMwOpek02yaD+Aa75XA+C8/0oLw0CYMnmvGxy9/8GsNju9LgtapaOKGqtetVCwryyowmw+0Kh9cLB0KtzeK8yU2znlJmd8b0niqC3j9FE8Vk5GTkXGd6wcXbAFheKXymYi5i6s8e5PL/KpfbnDOm7s+62ekS+pzFTQdpmMwRzAUftsfn+FvlyqqWdjs2NPUFOZFde5qftv8/AsTpvie/wAlZU0LRPuRyLh4rTq6q0jk+q3k4eIVlKJVuZcdN8e9YHTPHv8AutGpqePdrv6x5ELn1tTq8+rXYRxvgq6yPko3Psdw6YG8dv3WP7ZG8dv3XnH6oWr9RvzFV/uraB7RnkHeEq2SH1FbzPS/tsbXDt+62nafBwBnlELxj9Xqg9155T/yaAr9H6DeYFWi/CYeHhpjYHBpxjejjG25aMpLQ9UdMn4Xd3mrRbapGFNx4EtH1K4rND3ci9vG8fNbVShXaARWujYD6xPaud2LXZfX0raGYmy1Y+IXSO0ErQdrg/8AQq7vd88OtZ/vBVpYPcwjnd8Vl+3rLVwrXBxMfUYq6XkRmfD9TStGutQEDoahLiGNALCS45AAHErsVHANa60OAcYhmcE7AB7RWdKwUKcVaFJtUkG68PmAc7vHvRtua4mGgOHtNMhw57Ull4RLut2c6022nNwO9rC7Dpk4buK3bPZmsAGZAiTmY3pVYHbS054FYMs0e8TwKrcyS1NPSFrLmuNMSBIB2OdwwxHFaWjjUfg5gawQbxI7Au5VpAiDkvLa02yrRIIJFMkNbdzBjI7pxhaU7z91EO9zvPBODHhg4DGduKwZo8fG48SZXldF6cIM9ISNrHGezd1L1lntjXsvMM4HcSCBlzUzhKG5Fk9ylr7rhjkV6zVbWO68U3PphjjmQQZOyRhn8XbkudoayNa+jVmnUFSlULqDvWcypDjERlhOOIxzwn1tTVGzuIlmQLBjHqz6okY+rkDuwMhejhcPUTzwaujsoUqiV0d6UWvYrMKTGsBcQ0QC4yY2CeGSvXvp6anpImURFINarTDmkHIgg8jgvI2azGk97DMiCCdoxXsVrWyytfmMd+3tXNVoqbUuUSnY83UtBC13W47V07Tow7Id3Fcy0WWMw4LycRh53uYTT4KX2vgFWbYN3esKjBvVLnD8C850jlkmbHpQ4qOnG9abqjfwLDpgq9IzN/0jip9I4rmm0BR6UFHSK3Op6RxU+kcly/Swo9MHFOkLnXFo5LIVuC43po4p6czfCdIZjtdIOKm+FxhpBn6g7furqdrnJ88inSZOY6cjel3j3rR6Rw3/AJzCkWjl3KrpsXN4M/MFBplarbTw+qzFq4HtPkq9MaF/Rn8lR0fAd3iqxax+QrBbBv8AzqKZCdDE2cH3Z7FFSxgiCDG7FWi1Dh2FOmH+n86lOVk2Rz3aFpfAOsLl2nVBhMteW8IEL0grj8KOeOPb90WZbFXFM8nT1eq0jNKtd6sDzEwVs169oMX6dOoQIvglru8HBd9wG493kqHsH4FDlJ7lcnY4jaznCHA03TgTGe+RsW3ZrTIu1Ia8bJ9obHN3jDuWxXsjXCD+d60H2I+yYcBiCcSORzCJ33KNNGFp0o+9dp0HVCHXSJAlkHEOORmMI3rUqaCtFdl20vpU2yDdaDOEwSXbcsoXVo2ZzcYvDeDDh17VTbLC2sIL6n+0Oc09YlaRnbbTzNElbU4tfV6w2cTUrS7cXf8AEK7R2stmpCKdBz+Ibh2u8lVU1Npgy1zgeIBWA1WeCCKjTGQgjxXRng1q2yrbTukeo0NpZ9qvdDRqMqsF4QMAIMEPyDtwOe9ew1R0lVq0XdNJeyo6mSWhpIAaRIG0SQV4jQOkrTY23GU2PYSXFv8ArMS4etnAyGB717HVbTFS0dK59JrBIggEOJiIcDiYAGMbF6WClTusrd+VwddCd2k3r9j0gKyCqBVjSvXO0yREU3BjCgsWcJCkGo+zqt1lW9CgsUWByqmiGOza3s8lrP1bpn3SOsru3EuKjpQe6RVxTPOnVSlud8xWP7o0tzvmK9HcS4qez0vpXoR049jzg1Qo7nfMVP7o0fgPzO816K4lxT0Kf0r0I6cex58ap0f0x2v81P7q0P0Wd5+pXfuJcVulD6V6E5I9jhjVqiP5NP5W+SzboKmMqVP5G+S7NxLitkXYZEctujWjJjRyAWfofBdG4puKbE5Uc30TgsXWEHNoPUF1LiXFDimMqOOdFMOdNvyjyWB0LS/Sb9Pou3cS4qOlB7pEZEcI6Cpfpxyc7zVZ1epbnD+o+K9DcS4qPDUn8q9COnHsebOrdPe8dbf+qwOrLdj3djV6fo06PgqPB0X8pHSj2PKO1a3VP7f/AKVbtXHbHt7D9167ouCg0RuWbwNF8f2R0YnjHav1B7zD1nyVT9DVRsHzBe2NnG5Vusg3LN+HUvMr0Inzi3WjonXal5pzAgmRvBGa49v1gazIVDyY7yX1K26HZUaWuaCOOK8bpbU19OXU5c3O7mRy3jv5rjrYBw1jqv5OerRktjylLXVrhEmdxwKzdpwPxM81jatG06mFRgnfl2OGIWjadWSx4NC+Gm6LpcCQduJgRO+VyZKe2zOZu/J17Pp4ZEzzXSpaRa4yCI3R4rwLrecQ9swYJuEEGY9aMO5ej0Xoyz16bblQ06sYuaYk8jgfrgolRUdS8L3tc9EbW2JwWzo7Wxlmo9HRZVqGSb1UgNE7GtaTA4SF5mhVbZ39Da5JxioZuuaT6pzw69ys0gWgB1NjQ0e80zKtCUqF8u75LycoK6ep9H1UtVWrSfVrOJvu9UYBoY3DADAYk9i7zHzkvjVh0hULHUy5wpktcaewuGR/N3Bei1X0yaFUAkmk8w5oxuuOTo2H6hejh8avdg0/v5mlHFLSL9T6PKIAi9Y7zNFKKwIRSiAhFKICEUogIRSiAhFKICEUogIRSiAhFKICEUogIRSiAhFKICEUogIUEKUQGBCwcxWqCFWwOJpTVyjWkupi98QwJ7M147SmijQdGLmgAh3AkgTxkQvpRata0WFrwQQCDmDiCuPEYWNVaaMwq0VNeZ8tslY0XSwiDN5rwHMcDsIOZjCc8F6mz6p2O1sFRtEUyc3U7zQTjlIAPOF1K+q1JwcCwQ/MDeMnDccTisdULJUo0n03+y2o8MwxjCTyPmuehh5U5ZJ6xf8ABjTpSi8stUaOkv8Ax3QrU2guqB7RAq3pJG5wOBC86/8A8VOa8XKktJ9Y4tjqBxX1CEhdUsLTlxb7G0qEJO9jyVj1JaRFZ7qmD/Wl15pN32XEnCGDDid662idVqNncXMDiXC6S4zhhhGWYnrXXhZALSNCnF3S1LqlBO9tQAilFsaGSIisAiIgCIiAIiIAiIgCIiAIiIAiIgCIiAIiIAiIgCIiAIiIAiIgIRSoQEKIWSQosDC6lxZKVFgYBqmFkiAiFKIpsAiIpBKIiAIiIAiIgCIiAIiIAiIgCIiAIiIAiIgCIiAIiIAiIgCIiAIiIAiIgChEQBERAEREAREQklER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6" name="Picture 12" descr="https://encrypted-tbn3.gstatic.com/images?q=tbn:ANd9GcSI6KiATlIsbsSe__f64C7QPR-Tz4x2l4nvJT3j3IbQ4AAXxEMcS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12776"/>
            <a:ext cx="4104456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Sugar cane</a:t>
            </a:r>
          </a:p>
        </p:txBody>
      </p:sp>
      <p:pic>
        <p:nvPicPr>
          <p:cNvPr id="48130" name="Picture 2" descr="https://encrypted-tbn1.gstatic.com/images?q=tbn:ANd9GcRwSX65YVAJinIb0Qg2HmjQJD3rzobjoqembU-dUmYUkAi-kzY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464496" cy="3600400"/>
          </a:xfrm>
          <a:prstGeom prst="rect">
            <a:avLst/>
          </a:prstGeom>
          <a:noFill/>
        </p:spPr>
      </p:pic>
      <p:pic>
        <p:nvPicPr>
          <p:cNvPr id="48132" name="Picture 4" descr="https://encrypted-tbn1.gstatic.com/images?q=tbn:ANd9GcTANQlw7Mr6y3A2cr5b8SaY-HzAmMY2ugIxeCiA7ZZNPVP3LyJ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6672"/>
            <a:ext cx="3528392" cy="2952328"/>
          </a:xfrm>
          <a:prstGeom prst="rect">
            <a:avLst/>
          </a:prstGeom>
          <a:noFill/>
        </p:spPr>
      </p:pic>
      <p:pic>
        <p:nvPicPr>
          <p:cNvPr id="48134" name="Picture 6" descr="https://encrypted-tbn3.gstatic.com/images?q=tbn:ANd9GcTJai99A8uzS88r4UnKATq_fGG0lQRu4MLoQRfThLQvz0EsY2M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933056"/>
            <a:ext cx="3168352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1470025"/>
          </a:xfrm>
        </p:spPr>
        <p:txBody>
          <a:bodyPr>
            <a:normAutofit/>
          </a:bodyPr>
          <a:lstStyle/>
          <a:p>
            <a:r>
              <a:rPr lang="en-GB" sz="5400" u="sng" dirty="0">
                <a:solidFill>
                  <a:srgbClr val="FF0000"/>
                </a:solidFill>
                <a:latin typeface="Arial Rounded MT Bold" pitchFamily="34" charset="0"/>
              </a:rPr>
              <a:t>EDIBLE LEAVES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GB" sz="5400" u="sng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7920880" cy="493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>
                <a:solidFill>
                  <a:srgbClr val="002060"/>
                </a:solidFill>
                <a:latin typeface="Arial Rounded MT Bold" pitchFamily="34" charset="0"/>
              </a:rPr>
              <a:t>spinach</a:t>
            </a: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pPr>
              <a:buNone/>
            </a:pPr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  <a:p>
            <a:endParaRPr lang="en-GB" dirty="0">
              <a:latin typeface="Arial Rounded MT Bold" pitchFamily="34" charset="0"/>
            </a:endParaRPr>
          </a:p>
        </p:txBody>
      </p:sp>
      <p:sp>
        <p:nvSpPr>
          <p:cNvPr id="14338" name="AutoShape 2" descr="data:image/jpeg;base64,/9j/4AAQSkZJRgABAQAAAQABAAD/2wCEAAkGBxQTEBQTExQWFhQVFhgUFxYYFhgYFhcYFxQYFxgYGBcYHCggGRolGxcUITIhJSkrLi4uFx8zODMtNygtLisBCgoKDg0OGhAQGzUmICQsLCwuLCwsLC0sLCwuLCwsLCwsNiwsLyw0LCwsLy8sLCwsLCwuLDAsLCw0LCwsLCw3LP/AABEIAOAA4AMBIgACEQEDEQH/xAAbAAEAAgMBAQAAAAAAAAAAAAAAAwUCBAYBB//EADwQAAEDAgQDBgQDBwMFAAAAAAEAAhEDIQQSMUEFUWEGEyJxgZEyobHRQsHwFBUjUmJy4QczgkNTkqLx/8QAGgEBAAMBAQEAAAAAAAAAAAAAAAECAwQFBv/EAC0RAAICAQMCAwgCAwAAAAAAAAABAhEDBBIhMUFRYfATFCJxgZGhsTPhBTLR/9oADAMBAAIRAxEAPwD7iiIgCIiAIiIAiIgCIiAIiIAiIgCIiAIiIAiIgCIiAIiIAiIgCIiAIiIAiIgCIiAIiIAiIgCIiAIiIAiIgCIiAIiIAiIgCIiAIiIAiIgCIiAIiIAiIgCIiAIixe8ASUBkoauKa2xN+QWjiMQ89B0+60iuLLq64iirZanHDYe5hRPxzuQVaXlZtq9fdc71cn3IssaOMcdYgKdmKG9lo0TIPWFG6pystY6iSV3ZNlyCvVzYxWKbmIp03AaAVDmcPVsA9D7rY4P2mpVy5pBp1WWfTeIezqRy6ixW0NXCXD4+YUkXiLwGV6uosEREAREQBERAEREAREQBERAEREAREQEdaqGiSqzEYo7+3ILLGVZkqsfcyTA9l5mp1Db2oo5GwzEXuYC9e4jdV7sQ2cokx6BTftQIgghcscl8NlbPa+MyjWT1UQrZh1GygxVKOq0Q8tdKwk23yRZ0HD6vhPqsG1Z0j2WGEdA85+YVXRxzQ7X0WrltirJs6OlVixWtjuF0q5BcCKjfgqMOWoydYdy/pMg7hYMrgjpqp3VoAAPU+ui0jNNA0P3q7B1adOu7NTqHKysAAM38lQCwdyIsb2ELq2PBAIMg3BXP4zDsr0nU3tDmuEOa6QDyMi4M6EXCquwXGj31fA1Jz4dxDc2pbqPOxBnfWAunT5nCW3s/w/7Ji6dHboiL0jQIiIAiIgCIiAIiIAiIgCIiALS4jisuVg1dPo0ak/Ieq3HOgEmwFyqJtcvl5tmMgcm6NHtc9XFYZ8m1UurKyZrcXxYp055mAqhjzqSXOO5+Fg6Ld4g3vHBsSBcnYKkx+Pa0taxrqrz8NNguY1PJrB/MV4mW3Myb5N1lXUMEndx38h917Sfc5nX5DZVzsDin/wC68UW/9ulc+r3C/spWMFIQ0TuSYLj6gKlNdSLLM4qOUclHiWj4hofkq04iVnQxWrdirJ31FlzQqeBvWR7LkK0u01V8zERTpnqVytHGZb6u25BZ5nboM6TgxdSbL322adVvVeLtBktd5yAFyAqvc6ZN1d4NuYQ8OtdQpNKkSn2R0+BxrH+IfWVw/bPHVsPjqOK7ruzJpiq0hwqt2DjrmAvBG5AlbL2HD4lrgSKb79PL0V32vwdOtw+oKmrWOqMPJ7ASD+Xqt8Tc00w+UddwbiAr0WVRbMLjkd1urjv9Nca393Ui54kmIm82Ee67Fe1psjnjTfWuTWLtBF4SvVuWCIiAIiIAiIgCIiAIiICh7W8U7qlkb/u1TlaOUmC4rXrU8lMNaJgAdTAhUGPqmpiXVnXyulo5NYfCPMwPdWWPol5FMGABLjyG/qvAWr9vKckvJevMw3Ntsxx9XJhnvq+EAXGk9JXB9hS6viKuMqT4jlYNg0aADYRCn7ecW7xjcLTtSFjeXP2ytHW8uPp0tOA4fu6LWtEWVJTXr14+uSjfJbnEuJ1gcjda9Z86qE5g0wL7lar3O3BTc65JskfREEi4UGEf44WLsQR5qClUGcHqoXIN7G1yymzo5/1K5gYmLC3pK6TjtWA0Rs4+65zDloJJ1n0WbXxMhlhhczgIknorXAioDBaT5qia4usHlvyC13vqUnTMjnsfVQ0gmkd2/CipSLXWAuJIsfspONOnCvYwZvD7gOBeR6ZvZUPCuIl14mNR0Oqs6GMaGVXbCWgefhA91eOSPRcdi1o57sXiX0H4dkE031XMa6xHhcW35O/KF9mc4ATsvlnYKkMz6bpgPL262IJB/L2X0DFYuTA0C9D/ABrWyUvF/ktg5QrVyTPstvC4mbHVVmdBrOi7t9M6KL1FhRdLQeizW5UIiIAiKOtWDfiMToobS5YJEVaeKz8LefyMLL9sdCxWoxvowWCKv/bSBeP1svG453IK3toXQKbinB+6a54BeDUBcB+FmYH1jdUz8U59d21NroIvLy0CAZ0aC5p6hdp+8hu2/QyuVxXDnhrhTaDmc520mSbX6QF5GfBHH/D08DJxrocvjqtCq8PytFyM7QDcOIMnXZWBx2Wm/K0+BvxEC5PIKiw/ZbE0zWc4GC8PaGmcoi8t0iV0haHUYe3IYAdyMfMLicZRbTfr9GTXLKUGoaLXvccz3Ei+jdAPqs6vEcpyi5WHHMQGNbB8LRAi8mVV4fENaMzjDjuRqpi2VXBv4jEl1ogrHC6hYMq5hIIIWzh2Xb5qd9FrM+0FSXAcguepaSVccVqS4+SrqYAb1VFLuVbPMMb6KyrYHvG2a5p8iWlVra4m1j7Kf9qLgWzleILSDE9OoKiTItGGAJYS11jKvzBp5Zu6oCBucpDoHXMW+y5OtjXip4gS3UG0+R6gyF3/AGS4T4G4iq2DrTaR4mzILvUG3+VbFhlOdL7+BMU26LDhHDu6Ex43QXX06BXTX9fVa1UjWfSJ/RUeHqTPovTxSjjksceh2RVKkbTXSJj09VjTrzIOywa+MwOmuvPX6FQZspkaT+S0nlcUn4dSxcYPFxbZWgXLvN5afi06HQq34bi5OQm8SF048ybp/QqWKIi6QFU8ef8AAPM/RWyqOMfGP7T9Vy6z+Joh9DXoMho/WpUzqgESQJ5lQ0n2XuIfEbkzA5wJPkVxxklC15ExM6jrGdlE873PldKdSYsecFZ1DvpePdJS39CSKtUygkmAPzXlOoJ+/RTOb0vzUTqI8ugMJLHNStMrR534i8g9FgQHAh1wdZAM+akDGt0+igfjqYMFwJ2AuT6BTyv95L19RRrVuDUHfFRa7lLQPbkqnE9iaDn5w97bQG2eBzib8t9lfOrO/C0+biAPlJXtIEGSZPSwHpv6kq/s8b4ojYmc07shBllUT1aQPkSsW8CrtPwgxu1wj5wV1mSVgSQqPR42PZI+dcUwtRuYupvAg3LTHvCrKDm5db7r6xncFq43A0ag/i0mHrEO9HC6wnolFcSM3hPljqrSYIjrErXrtMyyoDsGlhBJ2AIJUna2i7DOcxpmNDzabg+y6b/Tzsk4POLxDXBxAFJjwfBBM1C1w+LTL5TuFzww3yZrHbJeF9lHB7H4pzC0Na7uxc95bwOO4BtI1hd6zxNJBidOi1W02tMzJ2BAt5deq8OLkmTb+0j56FaYZuNpql4L/tm8YqPQxr5pk5Z3AmPMECR7LPCUiCdINwRr6xuoKMknrcfaVLgqD2GoXEkF3hmNIHLrK1wJue6u5ZErxeCNvTU/da1jIU1ep/EHICDfc3iPKPdQPsSRGn6gnfVbTrkuZCocsbi/l+gscLiiHB8xvzAHnyUWfIZOnP5fmFhRxTTABEC3OBP6+a5oyairdGUmdrh6we0Pbo4SFIqrs/i87C2IyGPQk/Yq1XtYp74KRZO0FVcbEFh/ub7wR9CrVafFqOakYuW+IeY29pCpqI3jf3+3IfQ51mJiYMgSHGfhIAP0M+3Nb4Ex0Mj2I/NVdKoJMDW8jV3XqQAB6LZw78oA/CLW2G2+i8fFKiIyNovAJG4AMLF5luxG/wCuahrVgSJy3EX/ACPqbFZ0KDWtOXzEmfQHl7ra3LjsaGT3aa/r1UZEbKYu914TYkq0oJkEQB3RlGNB5nU+5WRcIv8A5UfewIJgHnz6IoJcgmDRF1408gFgXgdfkPfRQYyo/J4GEyLlroI8iQtd0Yq328CGzZNQTlm8TH39xZYtp3JkkwBqYtyboNfkFHh2kGLgQLEzAA35GZ3Mqq4lxYF3dsNphzh9AnvCS3SK7iwq4xoeGgySYMbKl4p2gB74N0oi82k9FHxrEtpUHOafFFo2JtPzVd2O4azEtqNcTuX22JEAOvrBBH1uuDLllmltRVzt0je7KcB76q7H1Wh2YRSY4Nc3bxtkGIgAGxsdl1GJrZbOM8zMAE7BbGJdlbDWmws0GDHRVOOxLKTWvrOLJIaAblznaNgfE6x9iujIqqEe32NIxNh9efh9tD81C3Xcj/2HlCMYCB4D7iQOoLr+kqVlVrdZH66LJ41Jq5IUeYSm8OOYZW/hdIk+bQt3EVw1pcdG+5/yStQ4i9gQ3+Z1h6DVaWJotqVWl9Ylg0pBpALv5i4Ok/RdMZLHD4Ofm/XBZI2sLUfBLwyZzWObX02sPReVLmDN7/nYrYDGNs1sesn1lQYl7RczYGeQtqVk/hi7IbNPiFHPTqMDy1zgWt6EXBAXNcPmkw+IuMkvdYw4ASPJoyi25O66LEuIBLQL03Frt5iZHSzd+S5Xs9Thr3X7tgZSaSfjOcmo873JbfoVwbt0Dlm7Z9K7GUSKTnkEZiIzawB/ldCqrs5hSyi0l2YuANtP/qtV9Bo47cMV5G8FSQXhXqLpLHI8Uw5oVgYJpOcXSdGO2g7XXpAIcQcoNw4RY+XLz5rqajAQQRINiDouQ4xwutQ8WHBfT/FT3aObZ1HSR0heVm0zxW48x/K/r9GclXJPUywIcJdpyJibX5A+y8dWLQM4A0OogE2sTCq8PjmMdJa6mX3PhiermkSPOPMrabig7NmDcodIkgnmCQbtM8xyXH7RNWnz4EKZvUpMnUfO/wBFjVeZ0N/KB85Wo/GiWGIAkky4O6C2rdyDawsVr4niNQj+GGucL3sxwnSYLg6Ba0JPNCqUuSXNFrUMX+2qiGRxhwknVaFLHPJg08sNJcZJANoG2aZN/wCkpWreEuqEMbFz0391R5k3xz5Pp+SN1lhiKpBaBp8J8otcaaaxHkjjDbuytGpMn6rlqvbGjcMuRYE/koOK8Rq1qIFKCXSTJ0Gi1eWPLZG9HSvxzSCGGQfxc1zmLwbQ8kTfZU+A4Pi6RzMqMg3LHG09OStqxflzVW5SBe8t8wRsuXNNz5M3K0aXF3GqwUGs7ys9zWU41lzhcxoAAST0ld/wPgzcHQFNpzuJzVHnVziLkDYbAclp8Gwwo0O8c0d665gCWNOjfbXz6LUxvHw2+YnoBm9QNVtiyRwR2yXxPn5F4tRVss6uIcDIiNYOn+CpmubVblcAdCWkB0EGQYd9brnqXGhUEscHA7t1Hmw3PotzOx7QHgPm2kXGoAcPkmPPtfXg0jkTJsdSaXM8eXuyTAIaXAtLcrhykgwN2hQ18UxsFxz7iAd+ilw+UtAa3KI+EW9Ij8llSqU2uLXBsxmiRLQTrziZ1Vq3OzTcenu6zMrgXtJALDlEX1tBt7rLDYKjSksaQf7i4i+kuKd6ARlmNT15mxuesLRx3GKTHNHe07uDS1mao6SYu1nwjqTAWsafXlojfwWYGZxN2xE+ukxbbT7hc32lxlTvG5MrcOxhqV3OJbmEwGgsBJsCT/kLcxHGy+WU6ebmS4NDbfiIn2Enoqt1dtFzTXr0hUfmApzd+Z0gNDnXAFiTAO8CypN7uF9TGc74RLTqMp0Z+FmSTLs0NcSBBBMzoBM6K64PwV1bKSwU6QGZtM6xsXxv/So8Bgu/ewlgIzZhEFpIESYOgBnRdzhaAYIHqVfSaNZLcun7IhC+WZ0KQa0NGgEKREXtpUqRuERFIPCo3hSrEhAUfFeENqRI0MiDBaebSNPJc5jQ/DVmvdLqLoY6blhNg4cr6gWXeOatHiOAbVY5jxIcIK4tRpFL44cSXqikoXyjiOJ1nUSXuGakfitJp/1Ai+X6Lb4c1tWHNqOiJAaWlrh/cWk/Nb7eFFre7fL2xAfvGwcOfVc2Oz1TB1e9wfwTL8O5xDD1YT8Dumi8menadtV69eRk49yw7moKhL64expljQ3Id5D7HNtoQov3ZQqgivneNm966PyPzVVxDtC0GKtOrRO5cw5B5vbIjqpaDe8EtII1BGh9lSMaluKmvx/s7g6dMOFN1ISG52PcSJMAuzEg+yq8IKtB5pPGYaseNHfb1XYCg2rRdRfcOaW33kKv4dhXUmilXDnBlmVYLjlGgeBfMNJvMXWuRXyS0aTatGq4CtTcHNsDGk8iDIWxxOjSpsBzPJBBaHPe4SDIs4+Wqj41xCgwgNdmfyAkjzB0Pn81zeKxDn8/qfU/aAkMN9VwSone8G44yt4JAfqW7+Y5j6LbxmEY8EOYDO/4vdfL6eGdINwRcEWIPQ7LqOGdqXsaG12l8aPHxf8AIb+a6J41JU0Was2n8A8UhwnTNdr+kkanzkdFGHVmO/iMqCDZ4aKgIiPEKdwPOPRWeD7R4d5jOATs4FvtOvorZtEG4XJLSvsZezXYoRxUiSYeAI2v6On2mVkyvTrOIcMrsuUTSAc0GTZxtE7Qr2rhmfja1x5EA/MqrrcGoHRppnnTe5nyBy/JZ+75F3G2S7mpRpupinSFQvLifFkAAMb5GhrQdBKzxWDrUwBTp03D8J71rGj/AIhs+glbNHAGkJ/aKjhrNQtkDzEBw6Eeqxp8RoU3wKne1Nw2C32ADR63Vo45Sltrn58BRbJOGYOrrUcCDsxmRg9XkuJ9luN4HTqNyZJBOZxJkuI3c7U/YRot7BudVF25QrzC4aAvUw6TipG0YIx4ZgG0mgNG0aRbkBsFvBAF6vRjFRVI1CIikBERAEREB4QsHNUi8hAadWkq3FYYlXpCifTVJQUupDRymK4dmaQ4AjkVy2N4LTpuz0m1KTxeaJyh39zbA+sr6ZUoLUqYIHZc0tHB9Crgj5xiuK1iYp0Lc3uJPs0D6qvxGFxda1R5Df5Glwb8ySR0lfUHcMbyXg4aOSlaVIbT51g+zmUaKxo8B6LthgByWX7J0WiwoUcYeDdFBV4L0XcHBrz9gR4UTR83xHZ/otZ3DazRDH1GjkHuA9gV9R/do5LH90jkqPARtPlowuLm1ap/5E/VbVHA4w/9ap6GPovpjOEt5LYp8NaNk93G0+b4fsk55moXPPNxLj7ldVwjsyxkWXUU8IBsthlOFpHCkSkQYXChoW0AvQF6tUiwREUgIiIAiIgCIiAIiIAvCF6iAwLViWKVeQgIu7XndKaEhAQ90ndKaEhAQ90ve6UsJCAi7te5FJCQgMQ1egLJEB5C9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2" name="AutoShape 2" descr="data:image/jpeg;base64,/9j/4AAQSkZJRgABAQAAAQABAAD/2wCEAAkGBxQREhUUExQWFhUXGBoaGBgYGBobGxkfGBwcHBgeHBwaHCglGRslHBwbIjEhJSkrLi4uHSAzODMsNygtLisBCgoKDg0OGxAQGywmICQyLDQ2LywsLCwsNDQsNCwsLCwsLCwsLCwsLCwsLCwsLCwsLCwsLCwsLCwsLCwsLCwsLP/AABEIAOEA4QMBIgACEQEDEQH/xAAcAAEAAgMBAQEAAAAAAAAAAAAABAUDBgcCCAH/xABCEAABAwIDBQUHAgMHAwUBAAABAAIRAyEEEjEFQVFhcQYTIoGRBzKhscHR8ELhUmLxFCMzcoKSsiRDcxZTwtLiFf/EABkBAQADAQEAAAAAAAAAAAAAAAACAwQBBf/EACoRAAICAQMDAgYDAQAAAAAAAAABAhEDEiExBEFREyIyYXGRsfCBwfHh/9oADAMBAAIRAxEAPwDuKIiAIiIAiIgCIiAKNtHH08Ow1Krg1o3n5AC5PIKStM9qOGL8M0j9Lp+H4fJQnJxi2iMnSs9H2i4bvA3LUykxmgesTMfHktswuIbUaHscHNNwRoV86UnQSZ/Ctp7J9sThKga4HunOh7eHBzefz9Iojmle/Bnhnd+47Oix4au2o1r2EOa4AtI0IOhWRajUEREARYq+IYzLnc1uY5WyQJJkgCdTANuSyoAiIgCIiAIiIAiIgCIiAIiIAiIgCIiAIiIAiIgCpe2FAPwtSf03+h+BKulR9tHxhH8y0HzcFDL8D+hGfws+esVVLHOBMEEj0JHlv9Ew9Y1HtBMSQJ66lW239gGq7vWESfeYbSeIPPgtd2fULqpbEGnOaf06iDzlZYSUo2jBR0Hsp25dgaxo1ZdQJED+Dm3gIMxx5mVddsvaph+7fRwxqOc7wmoBkAE+KJh0xImBEyuOdosXDnCbOhzbXabm3K5C1qpinOIJNwroJuNGqCk40mb7jNv4inTFWlXrBuaCBVeMpM5dHXFj6c1goe1jaNP3cS4j+ZrH/wDJpPxUDC03PwVQNBJLgRx8EEx1khaiRGqlj7jFCzrOA7XYnaQ73EvaRTljQGgCTBcYG8jKJXQOynbgsiliJLbBr944A8QuJ9kMTFGqzfOYegH2WzsxHux+oE9eHwWecpRm2iLbjJ0fRVKqHNDmmQRII3r2tN9mRqmg9z57sv8A7ueQ8ZHIu+IK3Ja4S1KzRF2rCIikdCIiAIiIAiIgCIiAIiIAiIgCIiAx1KzWkBzgC6wBIE9OK1jbPbuhQdkYDVde7SA2RqM2/wAgVSe1HHw+nTG5s/7jH/xHqueVMVnA3QPjvWaeaVtLsZcudxdI6OPaUd+Ht/5L/wDBeu03bbDVcE7UOc4NLT+iPFmJFsvhieJC5xXxM+l/usDxDYIkHUHQg8VV6k6p9yEcs2tzYaNVpDiSbaQLeZmy1nD1qLq1fL75f4+eVoa3ykE+ZUTZeGNFz2tc52Z2YCT7o0B4kEn4KixYNOsXaO94c7/FchiS4Ic2i07UbOa6mHA+6TFpMH+h9Fo7xBtpuXQqGK79mUjUEfUTuN+Q1WmN2VUfVNNg03nQDmVpxutmX9NkVNS7GxbIr93SpDcWz6lVnaDZbnVA+kxzswM5Wk3G+2k/Qq2ow0BguGCAeimHEOgcSFG2naKI5NM9SNQ2dUfh3y5rm8iCJ9VtGH2kxzY0yi2/p9lJbhw4ZXQeM3F+WigYvZzKDg8F2+BuH1PQ/aIykpPcs1qbs6ltLtdkp0sPhnltJlNoL2y1znZbncQMx033U7YXbCpSs9zqrN4cfEOMOPyPwXKdhVnVX3kgSZ6afFbds1lM1GNqvDGFwzOO4b9PRUSlJS+ZPVKzt+Grioxr26OaHCbWIkLKvFENDWhsZYGWNI3Ryhe16JpCIiAIiIAiIgCIiAIiIAsdeqGNc46NBJ6ASVkUTa5AoVSdO7fP+0rjOM0/YXaZ78aQ93gqnKG7mROSOunMlbvXrNY0ucQGtBJJ0AFyV89bSx7sPXa8EhrovwLSIPUWKutr9v8AEYlj6JLBTeGyQIcL6Ag+6SOBssuLI1H3bmbHmpOzB2n26cZXc86aMbwaNPPeeZVN3uUQRH833UA1Dm1n8lTScwFlW15M7t8n5Tfc6RvPCLry+u03BJmbkR9eSxmAMvqob6jmywjNwi8xp8x6KaiiF7Fi1/CJHHQ8QeR/JVJtOjnh1Nkm4LDunUHcOoO5S6uYMkagEgT+dfVQa2KOTMCJJGm7U/T4qUUdWx72bS7vVx0922vXlyWLC17SBAgwItJJ9Oq9Y6uBRJG62tyHESOOnzUbZhDxvLs14sN0AXv+rhqrKok1cXJlhSpQ2T/X8+ik4winIGt458FX7ZrgQ24IM+VwPqsbaznBriC4idx46qNWQray0L3FghpnU24fRVHaase5bxzfQ/ZT6e0ToR16Kv2vT7xg4Zxef5SiSTLMHxqyb7PXmao3w0/Eqx23jSavds/R7zptJuQOMCL9VT7AxQw9Ko8WdDi2Tr3YtPVxjyWHZlcEZ3kmTwiSTJ+KrcLm5GjI+53D2Y9ozAoVHEg2pkmYPCefz6rpK+atlbedSqtDWgOa6Zm1vK3VfRWyMe3EUadZuj2h3TiPIyPJXYW6plmKakqJaIiuLQiIgCIiAIiIAqzaW3aGHc1tR8E8Lx1jRUPtJqOFKkA5wBc6QDANhE8YvZc73TJP0WbL1Gh6UijJm0ukdww+IbUaHMcHNOhBkKv7UujCV/8AxuXEafaOth5dh6jmkCTEEGOINnW4hW7falWxbBRfSpiWObUN4qbpbpkgXiT6WUlluDbRH104uyg2/RzYc8Wm3n875VVVGGnSph05t/1C2F48JHGfgQfstex7M1puBIWbG+xmT2IzsV3RlwtNjbTf8FZ0KwdmHDTmP6Kr79hpZXe80OHCd489yzbAa9zWHX+HjDZiecD5K1q0dfkh1sQ4VQYsR0uNR1WXOXOmToOg6xvWbGsORzNIJHE30gb/ACXulTgN7wwd4F8xGp8tFKytIUakuidNFG2y1oacjYBh3nPi+cqYajQRkbrv3jrwUfatH+7BG7XkNEXNndVOjXKLnObVBN2hpB6afIKz7MtDjnAgNF+eQG6pahh1Ro/U23kZ+Uq+wDhTwtU6EAD1mfkrZcGjL8O3crW1jUrE8Df1CtW0Ku4wN/0lRezWE0c7fLvTT4/VXTq0S6TeQOd49LKLKcr3pdiDTwNpO88d6h7YflYGwNdOlh53V3VvqBOtt3TkqjaWCdVqsAIbDZ0m+5RW7GKS1WyuwtQuLmatAAPQG/m4zHVZ31CHQIBFhGgAGgG4rNtBooNZTpDUjXVxJvPy5BRmkCHE7oYOpMkg8NLEgqVF0nr3XBYYei0EhzocYmNeMdSV1b2R9qBRa/DV6kM96mTMNOjhPA6zpObiuTYbD1HC5DeUkk/tyurnY2GqMqC9uUkDrwUZScVaK4NxlaPpLA7To157qqypGuVwMdQNF+naNGSO9pyNRnb91w9lSplq5Hvp5qbm5muLTcTE8LKr2dtfRo03TqPSFGPUNrg1+qu59GMeCJBBHEL0ua9i+2FKhS7qq1wGckOaAQA65kTOsmw3ro9CqHtDmmWuAII3g6K7HkU18ycZJo9oiKwkEREBT9q9l/2nDPYPfHiZ1b9xI81yEAFrmCQSYzHj033Xdlzjt32f7t5rsZNN58Qb+lx3nkePG3BZeox37kZ80L9yOS4l2R1RoMtpAXGpnU87BVex6R79jAYh0DrpHrZWHaWkaV7FtZ+uhBtnaeUA2/m5LX8Fi3d457HQc+cWiDyPpqkVcdilR2s6JjjkLhmBLbW5gEb9Yha26uG1bmxgHodVGwG1iKhFX33kHNbxWjdbSFL2rRAyuHXkFCENOzK2qdEDaVCJPD4qbsGoXggA2OoMQlalmaN8HrZ32M/BVtSm6k7OznpyVq3RznYvdpVi2rNgIgzq2N8eijYo3BFwGjLwMXP7r8wFU4mmXP8AeBzHnkgkaR7s/BQm1bkH3mnTpofMX/0lEjjTMj8Ta2pgmd2+FZ4MB7HTGWBM8yPQ71SUqT3QSIbkc6++CB8SQrPZ1ImRFoudI8z8l17EGtzVdsYXI48WmPLd9FIwry+hkn3niforHtFgXVYLAC4DxBpufuZ4SqbZdePCbAX4EZbnzUk7Rs3ljXlGxYdoaRyAEdNfkfVetnAtAkG28iYm+42WfZbJHe1D4AR/qOpB4r1iaprPJJDGbhv3cN11Ex2TKxZ3fhcCZvxtYEFUmL/xCLtIpgg66kiOW4qxYxrWyLEmORBnX05FV+Jq5zlYLuMdRf0XO5KJWYkPe1xAuyHTOkRpO+/nfgpmGo+LM4+Lj/CN8cDG/Ve8UMpFOmbNOZ7gPedu6jh5rFSoFxs8m9yAMs8B09NFK7RbKVKkWNIidT9SrjZ9YMaHSAbyDw4fVa3ia4pAy5xcLSTrPIBTtmYcgA3BcJl1hz/bzVWSNohBVuXG0MW6qMlNljFzYRqsGF2SxvvnxcKZ+rvsv2vtAUxHHfPkV5djMwsCJ4BUqLSpbIs1M3bsVsWji3FoJGT3sx8REx4Q2BHM8Qur4PCtpMbTYIa0QBrYdVyr2RuAxLpkE0XADcfEwm/kutrTgikrNWJ3GwiItBaEREAX45oIgiQdQV+ogOL+13svTpkGnAZWObJN2vZHibyIcQevRchq7OqUJykOadR0XdfbXQd/07wDlAe224+E/EfJcibXBJa89Dx4/BUcNpGLJJxk0uCDhKdOvTINnNnKZuDzjnorXA4vvaRpu1uCODh8v3UGphmU6hLP8NwAN76XngbkKW+mTJbaoBDiP1jd5318t6NWVSaPNNzmC8g7t/WeS/ajgQ7IJOpafeE6wN/X5KRXa2pTDmw18x56mbW0159YhPqCo2HNy1GC53kTqOiURTsbBxh/tHdgw2qCCDudBHqvx+Gc4seP4SCZi7b33Axa/BRMPiHUqragILmnWATGhBnWyuNsPDWuaAQM1vO/BO5Oe1Mrn1TVqta0mACAIji64Fmib8LK1xDgGhgNgN287z1KgbJpOcH1nb5b1ky53xj1TPeZFtRxG+FF7s5wW2ysgk2c6YDbwN8nju0VP2ywBM12DUAVIHDR3wv5K07MUC83OvwET6Qp9SLgx5755KLk4ytHYT0yKDYbXVaTA4kNAJ5XMfh4BWYLWjK3Q8Bw+aibRIYG0g7K0WaL6DdYbr+qwOrtaDJJgbjp1/Ap8lclbG2qxpNYGi75mRdot99eSpqmMh+Skbus8jfyHlqVi2xjpMAzb0WHZtVrAXOgm0Tu5+f0U1HY1Y8enHqo2AYRt50FiDe43iCL+qyYjEspgE5Y3D+g0nmq3FY0uAkhoIk73njYiBbnZYabwIIkDrfqTv8AzRcop0OrZmzA1c1QTBnKN5N1YYnFEvBNRzREODDpwzcBu5LJg9JcT5H8+asAxrrloFuChJkdaK+vQDz4pkCBPDkfyVa4F1gw3cLeiwHC5fcgtA0va/77tF6w7MhmIUJbo7dm7+znw4+kB+pr55eEn1kLsa4R2c2u7DVBVbE3HiE232/N66p2W7VMxnhMNqC8DRw4idDy+e6WDIl7Xya8DVUbGiItReEREAREQFV2n2OMXh30jrqw8HD3fLceRK+dtp4ABxa9sGY0uCLHzlfTy4x7T8C2ni3ZbZ2tqEc3SD6ls+ZVOVVuZepjxJHLNp4J7IJB4wbTGh5/uv3A4vOJm4+URBWzPb3lIZhIaYI3wtb2rsruznpn9/3CjGV8mZNSVMmYlxbNRjQf42nfpHnO/fZYsPiGYio2JFvELl19ddBB+S/dm43vGGRdtnDiD+SOYVbicOadZ7WNLpgNAuTN/kpIRjynyYsQ0sdzBuJty5hbDiWCpRplxgFgJ3XYS0dbBpJ5qvpdn6tSoKtUZGCJDj4iBy4bj5q92rjAS0N/7eU3AiCcpA5X+ChKe6SJyVpeT8wuGIptaYAy3HxPxJWrbacWGRrPy3ra34iYMnpNlrW3qcszTBB0HCYTHzucxbyVmwdlsbmyGYPdkbrROW3Qws2LqBr7TcD5m6o+x+IJMuNmiPL8KtGnO4uzCAYAvJjcI3KMl7iMo6ZNEDtC/JTY9tnNcHA753/BYcEabaXeEOuJzTAJ3gceCjdp8cD4Rwi6jbEwTqjcz/8ACpyQP4jw6TqrIqo7lmi8dsyYrDU3+PIGSd1ukD6kLPs3ZrWg+EOqZrF1w1sW1A8RM/BZ8Y8BnNwk/ss2zQcs795KNujnqyUasrNsUWsdScbO8U84gt+JKxYVgeGi4EyXGQDwA4hYO0mJD60C4YMvnJn7eSy4LB4hzczWgDSXW9JUuxa4v002yxxFQNhrZnjaOqlgOABk34H6Kvo7IqN8T72hvibHPjP7r05zrTa8nT57lEzyS7MvMPXdIECeIt8OKl1KbH/9zK7hFv29Vr1DaRDryJ5/VXeHLSAbEkwLyqpoik4vcxiuYcGmzbNI0PPz+qu9gbTdTc2+VwIy8ZF5WsbdzUXB7LNcYMCSHbo5HdzVvsXDlhuJfvJ3euqrmlps0JNH0Ts/E97Sp1IjOxro4ZgCpCouzG3aNdjadOWuY0DK6AYaIkRqFerdCSlG0bEwiIpHQiIgCh47ZdGvHe0mVI0zNBjpIUxEqw1Zofa3sLTNMvwrA1wBzUxMPH8o3O6arldBk+EiRcER+c19ILkntK2IcPXOIY3+7re9A91/6umbXmcyoyQrdGPPhXxROe4bZlNtRxkwbAbuN+KtW0W0hmDLxExeOE8Fi23sutSZTrGm5rKmUtcRY5hIg8SLxqvLajqlONHAQItOk+ekKiVvkp0+Q/Fiq4WMxpER+3NUm1X5a1K3hcTTdzzafESrXYzS7MHfoJg77wT+cCoeMyvq0WC5DhUcTuDZj1MfFI7MnHkwOq5TlfBcBeQLjiOShY6mCHHQEeSiYyu6riH1WizPC0aB0fTU+iz46tmoktBOawG8EaiOIV6XAcKaojbAqZGOMxxUyrtMUqc3kzA01X72fwZDPECOREFbNhcMIM6D8+y5KSsjkktbNHwGyKtZ4dUa4NN5Op6DW/H9lsOKqAMygQ1oi2gjQcuKk7ZxLaA1l5FhplBWq7QxuYBjDI/UeJOvkNOaby5JXLL9DBSc+s8htwCSJ/Pgtjws0qTnkAZRDebjZvlKg7B2aZJm2pO4fuvG0sT/AGh7WsnuaZ1H6jvPT9+K7Ld0jrqT+SMVHs5UkO7xkm93Cb8bq0Zs54dFWQIsRf8AD0+qlYai7LOTz0hTGY+BDxMaQ0zEcwNOKNtlE8spclexpYbOzAcbfNZWuzG/HcApYYXBxygNmSdwlRabWkyLDjqT04KL8kY22YtqYVlMw8ZjMDLqo+AxIY+WtPrMdLfdZsThQRv4lYxhuAidD+afsmzRbdFm+tnDYbJDg75/dbBsejSqPIxNU0qeWXFl3mIgN8LrnppK1Oi+N3QXU6lVO/WJVUoE45PJttTamFpn/pGVpHu1KlSIPENYJ+IXYdnNeKVMVDLwxuY8TF/iuD9nHtdiaIIF6jBHHxBfQKs6dbtmrG7CIi1FoREQBERAFjr0WvaWvaHNOocAQfIr2ChKAo+1+xRicFUosaJDQaYECCy7QOExl6FcDp18rsrpHL5el19Mr589qeCYzaFXIcslpMR4S9oJtwJn4qnLG9zN1Ee5ioPgPAHjj1iY/qqmlhjTY5z7vd7567hyA8Kh0cf3VZoql3iIgjQ7h5C8/k2u0mFzCxoJcSYHGFmrS/qUrYrsYwAtAtOU2ty+S9ljWSG26byd55m5U5+EOUkCcoEmNYidVCfWZTOd1xNwLk/YKyMrRVO2yZQw/EgHf/KOKi4ztELMogloMCAMzjx6Tv6KvrYuriy5rPDTBmo7Qf6j9EwuEDQWUBe0vdaZ4CLBSrydjBJXIgbQpGo6Tc8Z0+5U7BbFblH91r+p+h53uVa0u6wwL3wQ0SXc+AA5rVNo7cdXccxIYdw1I4dOSkra2LMeuey4RPxdSYw9CSyfG4aGdw5KTQoGgPGMoO/QHjpqoWEf4MwMgCeM8BHFembSxMS2kwD/AEH5pRxrVtwizdVfULTTDhG+5J8rwpQYQJqOaCeJAPUydZOircJUrYiQ6oWuGrNARyywFkOx8pjMfNv/AOlF+LK3pjsSv7Y0tyTvubmY090Hmj67WRAcBuJaR56r8bsxtvG4Hyj5W+K9VA9lrPH5exUXTORa4RFqYpp1JPIQPuvDsbb3QLQJufyVmqtYfeZHMf0usVCgy4Em9tJUlRI8NqvdqT8h6KbTYQ0ga7z9Lr22i1o58OH3WegwanKOExJ9fmVFyJRRK2CwhwJBzNIIcDBF5BHAgrt3Yza7sTRcXmXMdlmwJEAgmN+q4rh3gWFzMW/Lldb9meFc3DOe4R3j5HMAAfOR5KOJv1DTie9G3oiLaaAiIgMdV5GgnjC/KWIa62/gdVlXh9MHUfdQaldp/wAfv/SSrueMuVwjfPrr91kcJChmtOWdWvg+dlL7scI6W+ShikpXXH7/AHZ2Sa5Mb62X3hbiPrwXzv2+c6vtDEPp03PYDeNzW2Lp3Xkif2X0RVwwIIlwn+Z33XNMR2Zq4Vjm1ajarXZiGNbBI3lziNSN0RbVVZ55McXKrRCWOORqN1+DjXaUzTp5ZzSXAcGwCTpbRvqthdjRSa9zwQGlocYtLrjrGsQrLbfZ+myK1IEN7tzAw3gu0dM33N9Fh7RUhUZRotbJeO9qDee88NNpHHL/AMCqYZoZYprgz5cLwvRLse69RowznB2aWOdO4gtkRy3rVOzuBYafeV3eASGN/U703WW8YPYbnUDTbB8Ja5xsxgPPeY3AcOapHYWlSPdUmmq/fVJhjL3DeJMaDzK7CSSaKEnTILz3o8Jaym3QDTziMzvyyyYut3VMvNqY/wBztwvzPkpG3A2kwPfOUEAxE3O746QqbbDe+pgMPgHikE9IIOn9FdH3FdbpvgpNrbXfiCB7jRunhYT5KOytTZ/O7id3RZXbKM2noVcYTZBAuGOB3EgfRXNpGl5MaSS4KX/+m48uAjTyX6yu4m7rH8K2B/ZPOcwbl4gafsqutswsd4QHAGCAZAjWJ18lHVF8HFLG17UesEwgghxB5fD4rZqGKLz4gS7eRcWGsBUNGg7/ANt3GTafgp2Ho1GmMrh/uC5KmZpptlqzEgjT880dVAItPIQohwxeInxAyJ+OiiUqZa8AxPAX1VdIKKotWUQbuAA9T+yytcwHws+n9UpNLRpp+b1jyXkb9x/NFW9ycUYcTUBPBRKeEl08RH3U/aGGzgHeNefBZMJSAi3VSUqRJk7YeCfVqNYy73kATztJ+q7/AIDCilTZTGjGhvoIWg+zTYfjdiXCzfCzqR4j5Ax5nguiq3BHbV5NOGNKwiItBcEREAREQFdWEVSP4sh9JCsVFxdAkh7dRqOI1jqvwY7ix48llg1jlJS7vb8/llsvck0S1onbXaRJIpjM4jKwaZj13NBuT5K+2vtbwlrAQf1SN30WibRzl2dvvmGtO5o1cRuAjjMmFm6rqVL2RM+RdmVjsPlDgSXNLyYn38pkuAHugOkTvMnTXHsnZTffBdDnePMZc0NEBrSBlcOfM2JVrhcGau/wkxm3vI3D+QKl7a40+ChSFnOymLGw+8T1CxqMm6T3f2/f3jYj6qlSkrivv9/63RH2htx9bFNwtNhpUKQc54ILS/KNL3guIk77qrwQrB7j3b3UiTD2tJDcoggkDSQSTulbNg6PdYf+8Jfl1J8RPECdbwPIrbOzvZ1tZrM7S2kAHd260g3AIFiJ4rRjm29Kjf0/JL0YZFcZfw1/pxPbNR9eoA4RTYbA7zvJ+Q8+KyU6cDiLiBxvr819Q08O1oyta0NGgAAHosGN2VQrCKtGm8aw5jTp1C9JY6VIol099z5twuz6lZxbTY5x4NaXRPyW1dmux1TEYhtOr3lIAEkljmyLWZmA8XrrO5duwuFZSblpsaxo/S1oaPQLMu+n5JR6eK5NZp9g8EGZDSLhvLnuk9YIHwWCp7OsFBDWOZPB3/2BW2ou+nHwXaI+Dlm1/ZGyHOoVMxN8tRoM9HSL9Vp3/pyrhnhtRhYcpgO5GIBiCB5iALr6EWme0TAEinWA92Wu5ZrjymR5hU546YNoqy41p2OVf2HK6wg30/LKOcKQZMLZHUTIdaNwWKth2ukxG9YVnMlFNTZEDfwXl9OCOBsfzyU51ItMi/ks7MKXNKk5pbnUVIICsdlYE1qjWNjM8gAk2uowwNwuo+zvYbabP7QTLnS1o4CbnqSI/qpxWuSii6EbdG07KwDcPSZSbo0a8TqT5m6loi9FKlSNYREXQEREAREQBR8ViQ1pggu3BSFhbhWjcoT1V7QajtSqT4Y68zxPD+q1baPeV6tPD05DHEmtUGuRsS1vCSQ2eq37tSG06bXd3PigxukHUb9FqWKa+jhTA/vam/QtDnfMBy8jJBwy7uyicTw3GCKj2CKdMd1SA0Me+R5w0f5eaoRgia2d1yxsD/M+5PyV6MO2lQpMPutILvK//JZ9m7PznmST5m58gqdTt0Qq9jJsbZQrVabCPAPE7mGfdxhdEAVB2RwwDX1OJyt/yt+5WwL1ejx6cd+TRBUgiItZIIiIAiIgC81GBwIcAQbEESD1C9IgNO7Xdn2NpipQphmX3wwRY74HD5HktJe03XZ1rm0eyNOo4vpnuydREt9JELz+p6Vt6sf2KZ474Oc0HE2AJk6C8+W9X2G7KYktnJAO4uAPpNvNbrsXYFLDXaMzzq869B/CPy6tkh0Kaub+xyOFdzR9idiTmzYmIGjGnX/MeHILdaVMNAa0ANFgAIA6Be0WzHijjVRLYxS4CIisJBERAEREAREQBERARsbgxVADiYBmOKrtobHaWh36gdf5eEfFXSKrJhhO7RyjUdrbGApBwdLRlmdZB+K9bO2A90lxyAhosblpHiFuu/itlxeEbUbldMcrLMAsy6KOu3x+2c072YsHhhSY1jdG6LMiLakkqRIIiLoCIiAIiIAiIgCIiAIiIAiIgCIiAIiIAiIgCIi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2" descr="http://www.womenshealthmag.com/files/images/0904_spin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4032448" cy="4176464"/>
          </a:xfrm>
          <a:prstGeom prst="rect">
            <a:avLst/>
          </a:prstGeom>
          <a:noFill/>
        </p:spPr>
      </p:pic>
      <p:pic>
        <p:nvPicPr>
          <p:cNvPr id="5124" name="Picture 4" descr="http://www.simplyrecipes.com/wp-content/uploads/2007/03/spin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628800"/>
            <a:ext cx="3429000" cy="2286001"/>
          </a:xfrm>
          <a:prstGeom prst="rect">
            <a:avLst/>
          </a:prstGeom>
          <a:noFill/>
        </p:spPr>
      </p:pic>
      <p:pic>
        <p:nvPicPr>
          <p:cNvPr id="5126" name="Picture 6" descr="https://encrypted-tbn2.gstatic.com/images?q=tbn:ANd9GcSyGJPc64-CmiIRqznS6e80iuZypcoQ5w4muvCDWalKqQQqQZ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365104"/>
            <a:ext cx="2952328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2952328" cy="70609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cabbage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46082" name="Picture 2" descr="https://encrypted-tbn2.gstatic.com/images?q=tbn:ANd9GcTAxuPQg9XD6yt7JuDCuSYj2g8kE0ZzHqWPE1c8oNuaKxp2et9A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536504" cy="3223305"/>
          </a:xfrm>
          <a:prstGeom prst="rect">
            <a:avLst/>
          </a:prstGeom>
          <a:noFill/>
        </p:spPr>
      </p:pic>
      <p:pic>
        <p:nvPicPr>
          <p:cNvPr id="46086" name="Picture 6" descr="https://encrypted-tbn2.gstatic.com/images?q=tbn:ANd9GcRhIr2PiVEV5FZyBSkE6ewFb4HYAE4D7ifOclPiRkjJSbr0N1K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3600400" cy="2334172"/>
          </a:xfrm>
          <a:prstGeom prst="rect">
            <a:avLst/>
          </a:prstGeom>
          <a:noFill/>
        </p:spPr>
      </p:pic>
      <p:pic>
        <p:nvPicPr>
          <p:cNvPr id="46088" name="Picture 8" descr="https://encrypted-tbn0.gstatic.com/images?q=tbn:ANd9GcQsnSbWPz88mgcfrXozrpTh-8y9bL4LxtVvo5gZG-IK0mys_rquO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48680"/>
            <a:ext cx="2390775" cy="1914525"/>
          </a:xfrm>
          <a:prstGeom prst="rect">
            <a:avLst/>
          </a:prstGeom>
          <a:noFill/>
        </p:spPr>
      </p:pic>
      <p:pic>
        <p:nvPicPr>
          <p:cNvPr id="46090" name="Picture 10" descr="https://encrypted-tbn1.gstatic.com/images?q=tbn:ANd9GcQnGhsgU-qBfxNYFfn82YZjQYqfA-ZJMzYHDNaweE0Hr4tGOoaO6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348880"/>
            <a:ext cx="2428875" cy="1885950"/>
          </a:xfrm>
          <a:prstGeom prst="rect">
            <a:avLst/>
          </a:prstGeom>
          <a:noFill/>
        </p:spPr>
      </p:pic>
      <p:pic>
        <p:nvPicPr>
          <p:cNvPr id="46092" name="Picture 12" descr="https://encrypted-tbn0.gstatic.com/images?q=tbn:ANd9GcTf-qLsXlOo1Wh-p-g-GqWk-TRTfjCRXP-38HSZQtOsE1EZgI-_E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437112"/>
            <a:ext cx="2381250" cy="1924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Arial Rounded MT Bold" pitchFamily="34" charset="0"/>
              </a:rPr>
              <a:t>Lettuce or salad</a:t>
            </a:r>
          </a:p>
        </p:txBody>
      </p:sp>
      <p:pic>
        <p:nvPicPr>
          <p:cNvPr id="47106" name="Picture 2" descr="https://encrypted-tbn1.gstatic.com/images?q=tbn:ANd9GcTq0bfzNTdVTDPZ3O-3loNQPOS3Hhd-CpOZJWxQXtpIcpYLc0t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3924944" cy="2952328"/>
          </a:xfrm>
          <a:prstGeom prst="rect">
            <a:avLst/>
          </a:prstGeom>
          <a:noFill/>
        </p:spPr>
      </p:pic>
      <p:pic>
        <p:nvPicPr>
          <p:cNvPr id="47108" name="Picture 4" descr="https://encrypted-tbn0.gstatic.com/images?q=tbn:ANd9GcRXOW13Kb1kudrZ83jIlINJSm7Ebl3YtBkvXkXp4bWCnU9GTh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71951">
            <a:off x="6008937" y="293707"/>
            <a:ext cx="2045122" cy="3070919"/>
          </a:xfrm>
          <a:prstGeom prst="rect">
            <a:avLst/>
          </a:prstGeom>
          <a:noFill/>
        </p:spPr>
      </p:pic>
      <p:pic>
        <p:nvPicPr>
          <p:cNvPr id="47110" name="Picture 6" descr="https://encrypted-tbn1.gstatic.com/images?q=tbn:ANd9GcR9hWe16OIyV-QpUKjBm0STYQ7TVWuzGQ-qKycGrH2DKewBSrbY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356992"/>
            <a:ext cx="3443786" cy="3096344"/>
          </a:xfrm>
          <a:prstGeom prst="rect">
            <a:avLst/>
          </a:prstGeom>
          <a:noFill/>
        </p:spPr>
      </p:pic>
      <p:sp>
        <p:nvSpPr>
          <p:cNvPr id="47112" name="AutoShape 8" descr="data:image/jpeg;base64,/9j/4AAQSkZJRgABAQAAAQABAAD/2wCEAAkGBxQTEhQTExMWFhUXGBgYGRgYGBwaGBocGhUXFxwYHBUYHCggHB0lHBUXITEiJSksLi4uFx8zODMsNygtLiwBCgoKDg0OGxAQGiwmHyQsLCwtLCwtLCwsLC8sLCwsLCwsLCwsNCw0LCwsLCwsNCwsLCwsLywsLCwsLCwsLCwsLP/AABEIALcBEwMBIgACEQEDEQH/xAAbAAACAwEBAQAAAAAAAAAAAAAEBQADBgIBB//EADwQAAEDAgQDBgUCBQQCAwEAAAEAAhEDBAUSITFBUWEGEyJxgZEyobHB0ULwFCNSYuEHcrLxgpIzQ6IW/8QAGwEAAgMBAQEAAAAAAAAAAAAAAQMAAgQFBgf/xAAxEQACAgEEAQEGBQMFAAAAAAAAAQIRAwQSITFBEyJRYXGBkQUUI6HwMrHxM0LB0eH/2gAMAwEAAhEDEQA/APuKiiihCKKKKEIooooQiii5c8DdRuiHSDu78M/uPTh5r24rk6NQJtgd1jz55dY/uUlJ+Di6c55mTHAK1rNBO66JDQltxieugkBc7Llhie6b5Yt8djF7g1spYKxnX1XNTENQDyHzRFS2ETKz5Mjzf6b67A3fRR3p5qykZ3HsuXMXYdptqs8YzvllS/T9lctdLiOQn9+6F7tzjsr3DL4uMensm22ra4CmVOdrqu2O4IU12knMCD02VLbkOOmhHD/Kw+rGLu/JLNXhzvBHJDYrVgho3hKLPFSx0HZHXIzZXZunXmux+ejm023H2uGX32qOGEDTcrllczl56BVXDsgngq2sMteTABBH1WCMpXS8d/IrZp6TMoA5IB9cSSiqN0HCZSe4pa/Fp0Xa1maoR9PlDJPjgJqXfJF0L0EDnxSgtBXIlvULn49Zmxyt9FVJo0jXSvUHhrvDruUXmXfxZN8FL3jU7R6ovJXspgSKIapcw5Eqkcik2l4BZFFFFcJFFFFCEUXL3gbrxlSVXcroh2uc68q1MoJSN9Zzng7DUJGo1CxUu2yspUM691wb7pZc3DuEk817c1co5lV0Koe3xCD9Vzc+d5JbL5FydlVr3mYamCmBMdSqc4a36JLd3zi7wyFmyZ46WHNtsr0Mb5zoiJlBOpZRLtPLc9EdhNYvaQ/Ug/JXOogHM8zyHJVlgWasnv8Af4BVg1CzzEOIjYn8Iq5uw0gbyvWVw4SDouWUg4mNY6LTGCjGsfkPyKWXJeYDQD1CMaNI9zC7awN80NUuBM7ngB+UxLYvafIegkkAIV1aTBEcvyo9xI5JHj+JOt2jIfE76DoVl1Go2uq4A2eYjdMD3ML8hH9szpPsuGWLm5Xtfm2Pwx91ma2JtquzOJLzvI9OGiZUbuu2mYa7u43I4cxxjrsuNJXJ2n/z/wBCt3I5dTLuhHP7o19wQzXcREflI8OxEvPjMkAankNFwMQLif6enDkYSceR4nLaWtDy5uDUpO5gTHlv8pSalekRmlzRsJ+HyKqr4k5glrtvZcWLO8bojKcp1Lz0/iBux7Z4q0yATHCUbUrSNFlf4Ut2Tek8tpgnbZNw6mSbi3x/YKbDqdxHBEOuQBrx4JC++jZFXtFxY0gEninQ1c2ntV0GzSYfcsLfiA6KPudTDtkgw10auRNSvBMFdHH+IuUI+C27gZG4PNU1cQcNFVSfmC8FEblOnlnJeywWxlhTs4JI2KZpdhlQ/CAITFdXR16S9/kfHoiiii1FiKKm5fA03Vf8QY6pUssYumCyy4ZKCrOIIauW1XE6grxx1JKwZciycpUUbs9r1NN0GCZnguq50QXf8JCx58qUlZRs9uboh2keqrtbjMSYgBUXLoIPBUPuobAXOlqXHI3J8d0UsYPvWl2UmFY61JgCAOcapE1pOqY07otEI4NR6lvKvqSxpRaGZiVXTrNqTM7pbd1iQ0A6k6q6i7uxLvQLWtQnLal7K7+obHFNojoENc4oxujf36JDc4k9xjYcFbZWGbV2vRLevlkezAvqw7vcWV72o8wNvZMbKiY1VdvbNbuff8Is3DAAZ0+qbgxtNzyS5IvidVxHkkuK2Laj2PdBDQfDuDPPyTmvEakpZcCmA50hoGpLjAHvsk6xOXCIwFlowHN/D03OiAcogcdm6cUxsjIc55B58o5eSyL+19FtTIC7LrLwNOkDcjqo/tOKmgMDyifNYMTy4+ZJspaRdd4W4Amkc3Qb/wCVXavbT0dq4+wRNtda6bqnFK9LU/8A2H4oJgem0rNe/iiteUW16oaBIkFBtq6nLprw4JxhzM4DX0/C4AtJH3XN/gGU5mkjmDqD6qQxPa2RpsotHPdE+pOgHqu8TxMQKdPxAak8z+FQX5fC5mZvQwfcISnh1EuzMNVvMOgj3CkFFRbsnJR35O5T6z7RVAA2G6cY1+qRXdEhxG8fMc1U13JNhKUVcHRVNpmxt7rORm1np+FVVqEE6Hc/VV4acrWl41IRNZmubgd0qUcjhbfNjTkXRAHArU0MMGUZiZjXbdZV9uHCU87P1ak5C7M0DjuPVdT8ImvV25U3dU/BeFXyOba2DJideauQ4uxmj5oheqx7KqHSHKvBFFFEwINcETqVV38bBCOr6rh1RcnJq1bcRbkHsrE8gg8QqGI0kqltaOKV13ufUytMl2yzZtb7Fctvgq5Fly+GRvqlD2nnqTonVxZgNAJJI48EtxCqyACcpb8lxtXibe6fjpC2L31C0lriqnOd/lAXt6x5GQkxuTp7I7CrF1USTlp8+fOFl9CT6RUjazyQ0O9kQLhrTq7bjzRVrgAFTNnlgBmfiOkQABHqvKGGU2PLtX8s8EDyEJ35eSSk+g0CXGO02mS9s8NUnve1FH9dZvkNfonHans+27okQGvaP5bo2PLyPJfNKPYp8kurD/1P5WnHjxSj+rNr4e/4gY+ue2lJujA53yCU1O2tX9Hh9Sq6eCUmOcwzUI3cdBO8ABLcaww0gC0S0mB04wteHBpd1JfcARcdp67jmdVdPMFazAe0IuYzkh4AgToYG4/C+btsi4El2WOC+xdiuyVmy3pVPFWe9odnfLRqP0s4DkTqmavT4fTrplkrNSb/APld48jRsnry+cBYjFKBuGkvJOs7+HXgOH/S1mM0W/w/ctEAkakknQyBrwlZy0oFngdz8MHdc7NOmqfK/uSRmavZ5zSHN16EhEdl6DXXQZWb+l2Vrti4CQCOOkrTPsC46+0q6hatGwg8x+d0v866qSsrQW2lTBljBmA0aNAekcCgW21EyXUzJJJkukTy10VGJ1HtLHNdEnT/AHDX5wT6FaKlibHUw4gTsWnUg8QOiVjjvVuVFhZdYlUpMz0xOURz4RJC9wPtLUqMFOrDjmnPsRpsY0RoBc13gABHAAe8LOYYe82AE8BoAnQyZccaV8/vfwJdGvfZ03NzaRzB090runUKUS7NJ2aQYHMrOYji76fe2zHAskieOoBcAfOUppSOKZkxQf8Atpgch7i1617yWiGjQdY4pd3oXrXZmarykGFK4KMe4Z2gp5BTqscSNARHpMpzSe1+wI9VlsOw0OPeOPhB24khNxiBaYa0D0koZcj4T6+RePxGHd1G/CfcIqzvajAQXNE7wNfdDVsRhkgSeu3qu7GjUqj+YxsHXMNPlKdp3GMv0m2/qHkdUKshoGrnJ7RBAAO6z+Dn+fHIED0C0a9F+HPdFzfvr7D8fRFFFF0hhlTXkrvOllZ8PPILivfRsvDvVJNpmcNr3IAg8VxY27SQ90zwHBK8Mp99W8byANY/q6J3dVmDQOAI4K2O5fqzapdIAZXeHEDYDZIO1LG0raqficR4YHHmmNtUzAkawVbUts7dVtcnmW6rsj5Mn2BtaBpF9RmZ8kS7Vp1EQNYIjjG61twREAAAaeXpsg7i1AADAGxsAAPoqqLCAZfxJIO+pmB05LPPNK3CgdFlR8aSuaVJx2GnM/hD1TxV9uw/HOhER9ys8ZtyoJTimO0qMNqO1ImACdOJ0Wdsbmlc5n0XSJOmxGvFp1C1FbuxmGRpzaOJAJcBwM8Omywfafsll/nWDKgcT46TCAA2DqwaHePCCd9AnwWLNKpS9r9vkBkxagBUOUgnSY57JVjV3TDmWzvicMx/t/pHmdUR2VPegh8tNMnvJEERvIOs6EeiNqdgM9R1evXILnZsjWiWj9LS8ncAAHSPPdMjGGOb9R0o/wB/AKFeB4Iw3NJr4e0ky07GGOMH1A819NtakQ0AAAAAAQABoAANgsv2bsW07yqHuB7pv8uR4iXgcOYBI05zotN3ZmVTUbp7XdllwWYoZZPUJTUaHDxcEwrHRwIkaaLEdu8fdbOp0KZAqPMlxAIayYBg8z/xKzPTzz5Kj2BmvpPa4Q4weB/yqq1ZrQQHS46Dpz26LC3GJ3J1FR0AToG/hX9nMRuHDNXy6nQRBHmRp8lJaSShubXH3BZrq1QBpzCYAMdeHzVdliLgQTSbHrPuSsvedr297ka1zarHOa9rwMjgIEAgydpGgTWzx5tQ+Gk+eIEEe+iC02XHFSaIzU18VDgQG5KcGSdyI122WXAc+20GR2rmx0218hC5xLE31GFmUtBkQPoT+F3b3JFNtONI0JBnUaj3TnOXcnZGZ2zGvMpvb2hPRJaFY0nQ4QQf2Fo7W7a6DOiOo3LlFaCrW3ZIDmyJExx1W9sezNq2i9opN8UyTq4coJ1EdFkcLgOD/wCk6LatvW5N+G50Wj8LywTlvrryMhXk+V2V26nUI1ImCPumVXEWuIyNM9VZe2jWVHubrJOX8oKyti6pM67lYJe1xQvo0VABw4RunVlavcyWAlp4z9AVnsgAjbmtr2drtNJrGzLRrp1Wv8KxRyZpY58cfUdFJndhZkEEiI90yUUXq8WKOKO2I5KiKKKJoT5piN0WudPNBi7zKivmfUc4jifqqHsynM3hw4FfPHCLZksKaTmBa6HDULt1RoY4vfLiZjkk93dl7MzRDh8kir53S4kyFpxYHJcugWPLfGTb1m91Vcym9zTUEAggHXcE7TsvoNtjlvXllGs1zw3NAnaY4jnw6r4jne8w0OeeQBJ9guqGHXLi3Lb1tdv5boPqRC6+KDjDbYU6PpFbtQO+fT2a05c2+o0OiIOJ09zUbPnr7LI0ey94wZjSn+0OaXD0B+iW/wAU4PLXtLSDqCII9Cufk0jbu2GzZ3GKseYa7bht6pnhGNUmN7utLQPhcASDOsGJIKwVCqGuDk0q19ARqlxi8U7jz8wWaSjdMqvfBO8tGxI/PFXU69Ol46lQNZzM78oG/oslYXYa8k+inbAPIpVGtJDR4wN2k65o9IKXDH+snwgo9tKTK1zWFH4K1Vk7gluaXGDqJOvqtrWEvAPNfKrW9DXsqMcWmZ0OoK2n/wDTvfBLWif6QR67latTjbV/G6DRTjGB1XXTq7K3dgwdZJLgIIDeUAb/ADR9jdXTazWVnNex4MOaGgbE8ACDMSDzQl3XOYnX16iYP0XeKOPcW9bXw12H0AcSP/ylwyzlKvAEPLh5iW7rJ45hlO9qAVqeR7RDalMwYmYIMyAZ9zstHeVvCS0g6SDwQxY18OcYd0HymUpZpxbcHyGjI2mHvY51AgQ2YjaB9lYLSoNhsnF1lDy4jX5oy1FN4BA853Cv60pclRZZsoVQ3v6QdVGgcGhxdG08Z/CPAhxGXIGmAPuk+KY46lW7q0osc8GCXA6nkAI24nz5IOv24b3jqd1RfTqtMHJDm6cpIPXjurS0+XJG0vpfj30EPu3FlcB05T8J4HXX6pxcUSWZxzEDqlbrilcUQWuDtfDwc09W7jRXXNWtWpNbTpuhsSYOp4mdlSOO/wCpU1x/6AUY7Qmo9w1Gn/ELjAsPqVn5acbSSTAA2UuQ5pyua9s/1CJ8p3C6s7h1BzajOG44EcQtW51TAbCnaNotDXPLncSNAPIQrW2bjqCXDgf8IO/ec5HWEbh1zkbB3+iwS9OUmpcIJLtg0HEDXpKBpWTpkbjZNL+oxwDo8UxPMRxXlCoAdU+MccklfCIzijTed2+q2fZ1kUeGpP4SJsEJhhF6WHIfhJ9pXS0DjhzJydpqrLwpM0Kiii9IaCKKKKEPltGgTSL504JbdXLabepT4gNpZW6gCElvrQujwyvDTwqLVL5mVgdGq1zJywDsEywnAWvbmdoD8wvbHBtnPOg4Jje14aAD7fRWUVBOT69wEEWVtRti1tGm0ToSPiPm4p0COZ667JHQpmMzvRMqDjyMaBdLTzfnyWRczIdgRyKrr4bTqj+bTY8c3NBPoTsr2sj8KGo3YuA6LXtVchM+/snaPJyhwPIOMekykdbBCH5aLxx8L99Oo/C1de7osOh1HAafNeUqrKhdUaPFxXNz7X/S1a8FWLLfCaVMCWh7ty48+jdgEPiRiTz090biF05mvdEjmIJ9vwhBXFUDrsdoPULlZFPd7VkMhjfZJxb31AhpHxMjQ9W8vLZE/wCngqOfWNVpimAGyI8bidQDyaD/AOwWsdQEZT5HVWkZRE6AACVsy6qccLi1fhPygoCq2Od0zlE6nj5Ac1bi9qX02NZ4Ws0aNx5nmTzRWGVmvJZx3jn5eSYmlpCtpsX6V2BI+bHEu7c5rpDgYI2HsFZTxx2mkQmPb/sY67pipQkV2AxuM4/oJHHkescZHyqm69th/NZVYOArU3NnoC4Bb8ehhkjui+fcWrg39S+c8nrxTGwY9jS4HV+wHD+7zWEwTtBUrP7rIA6CdNtN5nZbjDbqu0NYWsLQNJEn3B281k1OCWL2XSKNUE07JtJksaA92kxrzJnf/tCY1WpU6Tn12teNg0tBLncANOm/Bc3OPBpc/L3mXSZyiZ2EDZI8RuzcuaX+EDZg1AnczGpSsOCblun15fkIf/p9Vp/xDA7QGTqIEgEgSeuy3GKuObfdYS0tg34RC0eFVC4d10cW/wBpAn2MI6qW+0gBxa17TTqCWnfp1B4FIbXBX96WO+Fp1PAjhHmEJUu3kmXGQYI6havAL+m+m1j3BtRuniOjhw1PFKx4pxTSfZOzjEG+EOHDwn20PsI9FRRqpriDWMBJcyCPhBku8gEgp1C1ubidB+UmeN9S7Ix3buEFkiSNek8fNRoDNtTzKXYaS05jrz6o+p8LTxQc0o1HtBHGHvzAo1lMSlGGAgmfhPEcFoLS3Jc0DUHUnouporyQSa5LId0nSAei7XjWgaBer1S65NBFFFESHzZ99pAGnRc07tvBDFpbLWNLnO3gEn2CJo9mrh2uUMH9zvs2SvFY5Z5vhX9DMeVa+m+pXFAiZOwRb+y9eNH054au/CTYlb1rcgVWwDoHDVp9fsUcmLKnulElD22Lj4nfsdEbhd+95MtDaY0GnDmVm7LEpaRxV/8AHSACNG7a6T1CZj1KhXJDZPoSDBgfvikdxTY12aS4+0LvBLl9XdwgaRG66vrIz4fY/nYrTq8sp4lPGv58gvkHayi50uYR5flX1rGlEsbI46mfU7oI0iDCItqpYZXMxa1p7ciXzrkBKj2kRA00hC2WFOc4vEinvJ4kcAOqe2WOW1Qloq0swMFoc2QeUcEyqUpG+nyXY/LY86vdYdpmKjGuJIMH5ITG8Pq1abhQcGu0hzttxPyHzVeKjvDWZS8W8QdCRrGbYAnRd2Z7ilTpDZjA3nrGuvnPuuPKe1P1OWpfegGewrCr2hc0alVrTSDocabg4QWubqDDok8oWzNfMDrqPmEprYiecCY8zyVjK0OaRxA+pH2Uyanf0qQAyld8QVXdBtZrqdVofTfo5p2P3B5EajggL5mR8j4X6jz4j7+qupO2KSsuTE+yIAqdmbSi4mnQbSLho9uYmCZ1DnEHUa7FcttQyWvI8QIaRseEcw7UaJ4/xU3A8ASOhCXsA0J4ajzTsuoblulzf3CZtvZt4pEOHUgauEcYH2S6hZhpMarc98QZRPeUqgiqwOPMjX0cNQmQ1KnduiNGRpW+myb4VQy1WnkCT7EfdFV7Ab0wYG4nUdeoQlR5Ycw4aefNJUnal4BQt7SYU5jjWpiWHVwH6evkk7bkEar6Phb2ubuD+9klxfsUx5L6Du7J1LT8Hpxat0I7opgozFCAU6e0mmCNcv0R2E9iQ3xV6sj+lmnzM/RKW1gxzmh0gEjzAMJGaDVMlUMbWqHAEKu4v3trgfpAGnORKHc4HVpgou2yVD4wQ4cRrKyxSi2yG2wegKjQWbJxRplvBZjCcUbRgNBI2I5pyMYc7aAPc/Neh0mowemufaXuGxaSHYK9SzCrouJBPBM12sWRZI7kNTsiiiiYEWlsbadAuWiFyawG/nKQXPa2k10API5gCPmdVx8mfHjq2Js0Tiqq7G1GFjgHNIgg6gr2lcNe0ObqCARHULiqYbICu5Jr4EZ86xjs5XpVv5LHPpuOhH6ejjw8zomWH9m4GavUOb+lhgDzdEn0j1Ty4uXTvwXH8Q0jXRceSx7nt/coV0LdlMjuwWcNyfcOJXT8SD6hpO0qNAd5t/qHSdJ9EPcXLaYz1HtawcSd/LmegSLsdiBun3Vy4FuraTGn9LWguA6znBJ5yrwlJY3XXuINm1iXEciY8pSPH8RJd3LD/uI/4/n/ALTWq7IS48Afys3Vfo5wGpJJ9TK5GFXLc/4ysgapg9N8y0Sd/wBgo2yZ3bBTaXZB+kuJHsShaVy6UwtaZJGm60ZJzSqT4KIOZeENgE7KU6neGZ2Eu9Pzp7qOsjEhVWtPI45vhd4T0nb5ge6QoNosc/wdOXV3ElwbDQXGGzwa0ab66yUdZOztAG7dvI/5+qxGM4tUpVH0P6XceOkgjzBBVFpjVdu1Qj2/C1vSZJQTb/wSzd9objKaTeIzE+sAf8SurWrIELIULt7yXOcXE7kmT7pzhlWHDVJ1GLgifJpmszMcwGMzS2eUiJWJsMTzTlcQQYIPMGCHDgVuLBpcDGh1APIkb+khfIu1FdrL4MbEuptDy3bPrAJHHKG+4WjSYPVhTXhv7F+z6HRr5hKtZ5rBYd2mbbAMqBxAnLlifIgkaLZYbfMrU21GE5XCRIg+yy6jSzxctceGQdWbt2jcgx7IK5Y0HKTryV9u4yCExurdjwHR4uMcf8o4EpwryiMTULUtOZjoTe1uqjtyI5wqX2RA1BAQuLXvcUxlAzOMCfmfT7rfjx7FZAzEsTbSa5zjLgPCNyTGm2wWHZag6pi2XU3OILiYJjXjKrt2hZp5nLkq2XWVppoEfa20EHiubNm5HKfZH0KhPALG25S7CkXMeeKLp1y0eeilClKdYNTbmLXAGW8RPELq6TTynJc0WSs6wA5nE8h9U9Q9CzYwlzRE6dPZEL02nxPHDa+x0VSIooonljGdpLoNpul0SCAOJkQsX3gKa3FnmjQnzkpfXtA0Sdv3wXitVJznbRms0uCYvSFNrXPDXN0hxjy1Oh0Tp9+wD4m+6+a0LUVHhoB8XGduq1NU7p2PUyhDolhNe4Dnaaqi4q5G5tzwC4okcPdC4rU8TR/b9ys83Nx3PtkE2I0TUYS8knr9uiVdncSNpWLT/wDDUIDv7eAf6Tr09Foqu20jiEoxDDc4lo34JuJuHsy6YLNrcUwJzJQ6xpnYnyXVhZuZQY3M54EwTwExA6AgxKoquLVhy8TqP+SMs/gaDNXH3Ony1RNubefC4TyDvsVn76oXLL9o6ha0MbuSCTyA1A9/onYcEsrScv2K3yfUa1IuIyQGjU8SenkvKlsBLtoBJc4w1oA1PLbidlh+xfbLumll0Hv2DHgAu8nAkT5/9oXt/wBqalyzuaTDToEy4k+KpyBjQN6SZ05LqYdPXszq/h19C3Ao7T4tTuLgupasa0MDts8Ey6N4M6TwA8kJavgpNbAtJadxqE0tnrbPGoql0BmnwwSEzoSCDCTYa/ZOqB0XFzqmwB2OWt3XtQLOSS6HgPDDEToXEDi3jwWDtuxF650G3cwDdzyGsHXNOv8A4yV9DwjHTb5hlDmu1iYg85jl9Au6mMPqv8W3ADRoHl91ox6tYMNRXJcyWOf6cVHUw6lXa+qAQWubkDv9rpOvnAPRDX+NVbVjIouYWw1zXCA2APCTyPA7FfRqdaYQfaO1DqYfAzN082mZB6Tr781WOr9VJZFaX0CUdn8SbcU2VGbHccQeLSnWNYh/D0S8CS3L6SQJ9isZ2Ru6Aq93Tyta4/p0Bdt8/sE0/wBQLjLb93MOquAHk0hx+jR6pGLDtzNJOrXzog4wzGm3DQQQY3CBxylnqBzhLW6Dpz/fRYfs7iD7Z5dlzSIIOnUGen3K3r6mamDuHCfOVfLGULV8eAAtG/e1+RgaKbffqUdUsm1fE2Gu+RSv+FObN5Ajy0n2TXDGZfDBAGyRtcluXS7JRzaW7gS2OiZW9A8kbSpjfiUQGABbMWjSjYUiugyEbaiHtjmFxYUC9xHDmnVrZhmu5+i6mkwOSTXReMQlRRRdgaRRRRQh80diL2mHMI9NPdD3VMOjqnjjmmQD0QP8EA4Oa077Tp6ryeV48iptmcro2gpNmPE79jyQ1TMUzry98DYb9OQ81RVowSqSxx8dIANaOXmJ+Nw020+8/Ne25glXtAJk8fZSNTjRVgtOjIXBcGy2PXzTIR5JTdOl7o/ekKmq4gqZEX22JOpgtLc7TqNYIP4XguqNTSoHU54ghzfXQFK76/ZTE1HBvKd/QDUpDcdoGlpNNpdrGpjhM8f2ErFjnNL2bS/nZajQ3tqabshM8iNiDsVmb2weXOdvJ2Wzwlwr0aLz+pjR5FvhInzCtusE08Lh5EfdHHKcJSpdFaPnjbIzMbJha2jXCCJCc3tmWmHNI6K3DrOmC6pVOWmwSZMA+Z4DRNedyJRhMawKpTcHMa5wnSAT6GAhmMjXUcwRBHovpFj/AKi2rqgo02PAJgODQ1p0nac3DiForhlK5ZFQCow8xqPI7tPkt3rSilHIufsWo+V2D9YWit26JLfWHcXL6IdIadDzBAcJ6wQmtB8BZNSueCoRVpSeSKt2wBCGDsyNsqZKwydLkI1sKeaPmr8YtGOphlSS107EjYcwevHRW4fbkDpzQ3aC+bLKYIJbJdyBMQPPT6LRjaWNyrkJ8+xPso60HfU6hfSkAyIeydiY0OukiNSNEHjtd1U0nPe5xgjxOJ4jafNfQXOFSlUpnXM1w9YMfOEgs+yrnuGYwBtoteDPLN7T7QRNZ0jAze5WowcOAjMcvKdEdS7KtiHGfL/tN7bB2tECYTIaWeSSk+gpHFnZg6jX1TKvR0iOIVtrZkbBHOsXkbLqfl04ONdlqF9vyTFli50cAiLaycNwmNNivj0iSpllEosbXJJPFGLwL1bIQUFSLkUUUViEUUUUIfPrmoWHMEHWxyoZADW/3AGfmVFF4bJOUZUmZy2zvBTYAQS7ckHeTP3VjsSDjGQAef8AheKIQ1E9yhfBGL6lzqdNeSJpVtAF4omQmyrO54ylVyTrlOp3P4XqifGKk+QoS3FhJJOpPEpdXsI2UUWqJc0vYu4/luondhLh5OOvs76p/wB4TMmGt1P1lRRYNTxlpeasq1yeYbi1K7otqU2hzDIBe2DIJb6bLO9trF1W2q06e8teBMA5DJbJ9xPEDzUUTNV+jmjt8MjPkmFPLq9LhDh+fsvuXZ4nb1UUW38U4yQIz5tjOLZ7+s79Lnw09GgMEj/xTmhUlRRV1cUlFr3FZDWxoZiE6NYUWiGhz3SGtO2gEuceQkabmVFFx17WTnxyFdGexG/dUAbnLoMkmYnkBwHt8lRSYYJ4BRRapccEYzw1zqjmhmj5EcieXRbetOQEiHGAG6fFynb/AKXqi04IL05P41/PuGK4G2GYXkaM2ruKYMtm8lFF6XHijjiox6Q9KiwUhyVgCiiaE9UUUUIRRRRQhFFFFCEUUUU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14" name="AutoShape 10" descr="data:image/jpeg;base64,/9j/4AAQSkZJRgABAQAAAQABAAD/2wCEAAkGBxQTEhQTExMWFhUXGBgYGRgYGBwaGBocGhUXFxwYHBUYHCggHB0lHBUXITEiJSksLi4uFx8zODMsNygtLiwBCgoKDg0OGxAQGiwmHyQsLCwtLCwtLCwsLC8sLCwsLCwsLCwsNCw0LCwsLCwsNCwsLCwsLywsLCwsLCwsLCwsLP/AABEIALcBEwMBIgACEQEDEQH/xAAbAAACAwEBAQAAAAAAAAAAAAAEBQADBgIBB//EADwQAAEDAgQDBgUCBQQCAwEAAAEAAhEDBAUSITFBUWEGEyJxgZEyobHB0ULwFCNSYuEHcrLxgpIzQ6IW/8QAGwEAAgMBAQEAAAAAAAAAAAAAAQMAAgQFBgf/xAAxEQACAgEEAQEGBQMFAAAAAAAAAQIRAwQSITFBEyJRYXGBkQUUI6HwMrHxM0LB0eH/2gAMAwEAAhEDEQA/APuKiiihCKKKKEIooooQiii5c8DdRuiHSDu78M/uPTh5r24rk6NQJtgd1jz55dY/uUlJ+Di6c55mTHAK1rNBO66JDQltxieugkBc7Llhie6b5Yt8djF7g1spYKxnX1XNTENQDyHzRFS2ETKz5Mjzf6b67A3fRR3p5qykZ3HsuXMXYdptqs8YzvllS/T9lctdLiOQn9+6F7tzjsr3DL4uMensm22ra4CmVOdrqu2O4IU12knMCD02VLbkOOmhHD/Kw+rGLu/JLNXhzvBHJDYrVgho3hKLPFSx0HZHXIzZXZunXmux+ejm023H2uGX32qOGEDTcrllczl56BVXDsgngq2sMteTABBH1WCMpXS8d/IrZp6TMoA5IB9cSSiqN0HCZSe4pa/Fp0Xa1maoR9PlDJPjgJqXfJF0L0EDnxSgtBXIlvULn49Zmxyt9FVJo0jXSvUHhrvDruUXmXfxZN8FL3jU7R6ovJXspgSKIapcw5Eqkcik2l4BZFFFFcJFFFFCEUXL3gbrxlSVXcroh2uc68q1MoJSN9Zzng7DUJGo1CxUu2yspUM691wb7pZc3DuEk817c1co5lV0Koe3xCD9Vzc+d5JbL5FydlVr3mYamCmBMdSqc4a36JLd3zi7wyFmyZ46WHNtsr0Mb5zoiJlBOpZRLtPLc9EdhNYvaQ/Ug/JXOogHM8zyHJVlgWasnv8Af4BVg1CzzEOIjYn8Iq5uw0gbyvWVw4SDouWUg4mNY6LTGCjGsfkPyKWXJeYDQD1CMaNI9zC7awN80NUuBM7ngB+UxLYvafIegkkAIV1aTBEcvyo9xI5JHj+JOt2jIfE76DoVl1Go2uq4A2eYjdMD3ML8hH9szpPsuGWLm5Xtfm2Pwx91ma2JtquzOJLzvI9OGiZUbuu2mYa7u43I4cxxjrsuNJXJ2n/z/wBCt3I5dTLuhHP7o19wQzXcREflI8OxEvPjMkAankNFwMQLif6enDkYSceR4nLaWtDy5uDUpO5gTHlv8pSalekRmlzRsJ+HyKqr4k5glrtvZcWLO8bojKcp1Lz0/iBux7Z4q0yATHCUbUrSNFlf4Ut2Tek8tpgnbZNw6mSbi3x/YKbDqdxHBEOuQBrx4JC++jZFXtFxY0gEninQ1c2ntV0GzSYfcsLfiA6KPudTDtkgw10auRNSvBMFdHH+IuUI+C27gZG4PNU1cQcNFVSfmC8FEblOnlnJeywWxlhTs4JI2KZpdhlQ/CAITFdXR16S9/kfHoiiii1FiKKm5fA03Vf8QY6pUssYumCyy4ZKCrOIIauW1XE6grxx1JKwZciycpUUbs9r1NN0GCZnguq50QXf8JCx58qUlZRs9uboh2keqrtbjMSYgBUXLoIPBUPuobAXOlqXHI3J8d0UsYPvWl2UmFY61JgCAOcapE1pOqY07otEI4NR6lvKvqSxpRaGZiVXTrNqTM7pbd1iQ0A6k6q6i7uxLvQLWtQnLal7K7+obHFNojoENc4oxujf36JDc4k9xjYcFbZWGbV2vRLevlkezAvqw7vcWV72o8wNvZMbKiY1VdvbNbuff8Is3DAAZ0+qbgxtNzyS5IvidVxHkkuK2Laj2PdBDQfDuDPPyTmvEakpZcCmA50hoGpLjAHvsk6xOXCIwFlowHN/D03OiAcogcdm6cUxsjIc55B58o5eSyL+19FtTIC7LrLwNOkDcjqo/tOKmgMDyifNYMTy4+ZJspaRdd4W4Amkc3Qb/wCVXavbT0dq4+wRNtda6bqnFK9LU/8A2H4oJgem0rNe/iiteUW16oaBIkFBtq6nLprw4JxhzM4DX0/C4AtJH3XN/gGU5mkjmDqD6qQxPa2RpsotHPdE+pOgHqu8TxMQKdPxAak8z+FQX5fC5mZvQwfcISnh1EuzMNVvMOgj3CkFFRbsnJR35O5T6z7RVAA2G6cY1+qRXdEhxG8fMc1U13JNhKUVcHRVNpmxt7rORm1np+FVVqEE6Hc/VV4acrWl41IRNZmubgd0qUcjhbfNjTkXRAHArU0MMGUZiZjXbdZV9uHCU87P1ak5C7M0DjuPVdT8ImvV25U3dU/BeFXyOba2DJideauQ4uxmj5oheqx7KqHSHKvBFFFEwINcETqVV38bBCOr6rh1RcnJq1bcRbkHsrE8gg8QqGI0kqltaOKV13ufUytMl2yzZtb7Fctvgq5Fly+GRvqlD2nnqTonVxZgNAJJI48EtxCqyACcpb8lxtXibe6fjpC2L31C0lriqnOd/lAXt6x5GQkxuTp7I7CrF1USTlp8+fOFl9CT6RUjazyQ0O9kQLhrTq7bjzRVrgAFTNnlgBmfiOkQABHqvKGGU2PLtX8s8EDyEJ35eSSk+g0CXGO02mS9s8NUnve1FH9dZvkNfonHans+27okQGvaP5bo2PLyPJfNKPYp8kurD/1P5WnHjxSj+rNr4e/4gY+ue2lJujA53yCU1O2tX9Hh9Sq6eCUmOcwzUI3cdBO8ABLcaww0gC0S0mB04wteHBpd1JfcARcdp67jmdVdPMFazAe0IuYzkh4AgToYG4/C+btsi4El2WOC+xdiuyVmy3pVPFWe9odnfLRqP0s4DkTqmavT4fTrplkrNSb/APld48jRsnry+cBYjFKBuGkvJOs7+HXgOH/S1mM0W/w/ctEAkakknQyBrwlZy0oFngdz8MHdc7NOmqfK/uSRmavZ5zSHN16EhEdl6DXXQZWb+l2Vrti4CQCOOkrTPsC46+0q6hatGwg8x+d0v866qSsrQW2lTBljBmA0aNAekcCgW21EyXUzJJJkukTy10VGJ1HtLHNdEnT/AHDX5wT6FaKlibHUw4gTsWnUg8QOiVjjvVuVFhZdYlUpMz0xOURz4RJC9wPtLUqMFOrDjmnPsRpsY0RoBc13gABHAAe8LOYYe82AE8BoAnQyZccaV8/vfwJdGvfZ03NzaRzB090runUKUS7NJ2aQYHMrOYji76fe2zHAskieOoBcAfOUppSOKZkxQf8Atpgch7i1617yWiGjQdY4pd3oXrXZmarykGFK4KMe4Z2gp5BTqscSNARHpMpzSe1+wI9VlsOw0OPeOPhB24khNxiBaYa0D0koZcj4T6+RePxGHd1G/CfcIqzvajAQXNE7wNfdDVsRhkgSeu3qu7GjUqj+YxsHXMNPlKdp3GMv0m2/qHkdUKshoGrnJ7RBAAO6z+Dn+fHIED0C0a9F+HPdFzfvr7D8fRFFFF0hhlTXkrvOllZ8PPILivfRsvDvVJNpmcNr3IAg8VxY27SQ90zwHBK8Mp99W8byANY/q6J3dVmDQOAI4K2O5fqzapdIAZXeHEDYDZIO1LG0raqficR4YHHmmNtUzAkawVbUts7dVtcnmW6rsj5Mn2BtaBpF9RmZ8kS7Vp1EQNYIjjG61twREAAAaeXpsg7i1AADAGxsAAPoqqLCAZfxJIO+pmB05LPPNK3CgdFlR8aSuaVJx2GnM/hD1TxV9uw/HOhER9ys8ZtyoJTimO0qMNqO1ImACdOJ0Wdsbmlc5n0XSJOmxGvFp1C1FbuxmGRpzaOJAJcBwM8Omywfafsll/nWDKgcT46TCAA2DqwaHePCCd9AnwWLNKpS9r9vkBkxagBUOUgnSY57JVjV3TDmWzvicMx/t/pHmdUR2VPegh8tNMnvJEERvIOs6EeiNqdgM9R1evXILnZsjWiWj9LS8ncAAHSPPdMjGGOb9R0o/wB/AKFeB4Iw3NJr4e0ky07GGOMH1A819NtakQ0AAAAAAQABoAANgsv2bsW07yqHuB7pv8uR4iXgcOYBI05zotN3ZmVTUbp7XdllwWYoZZPUJTUaHDxcEwrHRwIkaaLEdu8fdbOp0KZAqPMlxAIayYBg8z/xKzPTzz5Kj2BmvpPa4Q4weB/yqq1ZrQQHS46Dpz26LC3GJ3J1FR0AToG/hX9nMRuHDNXy6nQRBHmRp8lJaSShubXH3BZrq1QBpzCYAMdeHzVdliLgQTSbHrPuSsvedr297ka1zarHOa9rwMjgIEAgydpGgTWzx5tQ+Gk+eIEEe+iC02XHFSaIzU18VDgQG5KcGSdyI122WXAc+20GR2rmx0218hC5xLE31GFmUtBkQPoT+F3b3JFNtONI0JBnUaj3TnOXcnZGZ2zGvMpvb2hPRJaFY0nQ4QQf2Fo7W7a6DOiOo3LlFaCrW3ZIDmyJExx1W9sezNq2i9opN8UyTq4coJ1EdFkcLgOD/wCk6LatvW5N+G50Wj8LywTlvrryMhXk+V2V26nUI1ImCPumVXEWuIyNM9VZe2jWVHubrJOX8oKyti6pM67lYJe1xQvo0VABw4RunVlavcyWAlp4z9AVnsgAjbmtr2drtNJrGzLRrp1Wv8KxRyZpY58cfUdFJndhZkEEiI90yUUXq8WKOKO2I5KiKKKJoT5piN0WudPNBi7zKivmfUc4jifqqHsynM3hw4FfPHCLZksKaTmBa6HDULt1RoY4vfLiZjkk93dl7MzRDh8kir53S4kyFpxYHJcugWPLfGTb1m91Vcym9zTUEAggHXcE7TsvoNtjlvXllGs1zw3NAnaY4jnw6r4jne8w0OeeQBJ9guqGHXLi3Lb1tdv5boPqRC6+KDjDbYU6PpFbtQO+fT2a05c2+o0OiIOJ09zUbPnr7LI0ey94wZjSn+0OaXD0B+iW/wAU4PLXtLSDqCII9Cufk0jbu2GzZ3GKseYa7bht6pnhGNUmN7utLQPhcASDOsGJIKwVCqGuDk0q19ARqlxi8U7jz8wWaSjdMqvfBO8tGxI/PFXU69Ol46lQNZzM78oG/oslYXYa8k+inbAPIpVGtJDR4wN2k65o9IKXDH+snwgo9tKTK1zWFH4K1Vk7gluaXGDqJOvqtrWEvAPNfKrW9DXsqMcWmZ0OoK2n/wDTvfBLWif6QR67latTjbV/G6DRTjGB1XXTq7K3dgwdZJLgIIDeUAb/ADR9jdXTazWVnNex4MOaGgbE8ACDMSDzQl3XOYnX16iYP0XeKOPcW9bXw12H0AcSP/ylwyzlKvAEPLh5iW7rJ45hlO9qAVqeR7RDalMwYmYIMyAZ9zstHeVvCS0g6SDwQxY18OcYd0HymUpZpxbcHyGjI2mHvY51AgQ2YjaB9lYLSoNhsnF1lDy4jX5oy1FN4BA853Cv60pclRZZsoVQ3v6QdVGgcGhxdG08Z/CPAhxGXIGmAPuk+KY46lW7q0osc8GCXA6nkAI24nz5IOv24b3jqd1RfTqtMHJDm6cpIPXjurS0+XJG0vpfj30EPu3FlcB05T8J4HXX6pxcUSWZxzEDqlbrilcUQWuDtfDwc09W7jRXXNWtWpNbTpuhsSYOp4mdlSOO/wCpU1x/6AUY7Qmo9w1Gn/ELjAsPqVn5acbSSTAA2UuQ5pyua9s/1CJ8p3C6s7h1BzajOG44EcQtW51TAbCnaNotDXPLncSNAPIQrW2bjqCXDgf8IO/ec5HWEbh1zkbB3+iwS9OUmpcIJLtg0HEDXpKBpWTpkbjZNL+oxwDo8UxPMRxXlCoAdU+MccklfCIzijTed2+q2fZ1kUeGpP4SJsEJhhF6WHIfhJ9pXS0DjhzJydpqrLwpM0Kiii9IaCKKKKEPltGgTSL504JbdXLabepT4gNpZW6gCElvrQujwyvDTwqLVL5mVgdGq1zJywDsEywnAWvbmdoD8wvbHBtnPOg4Jje14aAD7fRWUVBOT69wEEWVtRti1tGm0ToSPiPm4p0COZ667JHQpmMzvRMqDjyMaBdLTzfnyWRczIdgRyKrr4bTqj+bTY8c3NBPoTsr2sj8KGo3YuA6LXtVchM+/snaPJyhwPIOMekykdbBCH5aLxx8L99Oo/C1de7osOh1HAafNeUqrKhdUaPFxXNz7X/S1a8FWLLfCaVMCWh7ty48+jdgEPiRiTz090biF05mvdEjmIJ9vwhBXFUDrsdoPULlZFPd7VkMhjfZJxb31AhpHxMjQ9W8vLZE/wCngqOfWNVpimAGyI8bidQDyaD/AOwWsdQEZT5HVWkZRE6AACVsy6qccLi1fhPygoCq2Od0zlE6nj5Ac1bi9qX02NZ4Ws0aNx5nmTzRWGVmvJZx3jn5eSYmlpCtpsX6V2BI+bHEu7c5rpDgYI2HsFZTxx2mkQmPb/sY67pipQkV2AxuM4/oJHHkescZHyqm69th/NZVYOArU3NnoC4Bb8ehhkjui+fcWrg39S+c8nrxTGwY9jS4HV+wHD+7zWEwTtBUrP7rIA6CdNtN5nZbjDbqu0NYWsLQNJEn3B281k1OCWL2XSKNUE07JtJksaA92kxrzJnf/tCY1WpU6Tn12teNg0tBLncANOm/Bc3OPBpc/L3mXSZyiZ2EDZI8RuzcuaX+EDZg1AnczGpSsOCblun15fkIf/p9Vp/xDA7QGTqIEgEgSeuy3GKuObfdYS0tg34RC0eFVC4d10cW/wBpAn2MI6qW+0gBxa17TTqCWnfp1B4FIbXBX96WO+Fp1PAjhHmEJUu3kmXGQYI6havAL+m+m1j3BtRuniOjhw1PFKx4pxTSfZOzjEG+EOHDwn20PsI9FRRqpriDWMBJcyCPhBku8gEgp1C1ubidB+UmeN9S7Ix3buEFkiSNek8fNRoDNtTzKXYaS05jrz6o+p8LTxQc0o1HtBHGHvzAo1lMSlGGAgmfhPEcFoLS3Jc0DUHUnouporyQSa5LId0nSAei7XjWgaBer1S65NBFFFESHzZ99pAGnRc07tvBDFpbLWNLnO3gEn2CJo9mrh2uUMH9zvs2SvFY5Z5vhX9DMeVa+m+pXFAiZOwRb+y9eNH054au/CTYlb1rcgVWwDoHDVp9fsUcmLKnulElD22Lj4nfsdEbhd+95MtDaY0GnDmVm7LEpaRxV/8AHSACNG7a6T1CZj1KhXJDZPoSDBgfvikdxTY12aS4+0LvBLl9XdwgaRG66vrIz4fY/nYrTq8sp4lPGv58gvkHayi50uYR5flX1rGlEsbI46mfU7oI0iDCItqpYZXMxa1p7ciXzrkBKj2kRA00hC2WFOc4vEinvJ4kcAOqe2WOW1Qloq0swMFoc2QeUcEyqUpG+nyXY/LY86vdYdpmKjGuJIMH5ITG8Pq1abhQcGu0hzttxPyHzVeKjvDWZS8W8QdCRrGbYAnRd2Z7ilTpDZjA3nrGuvnPuuPKe1P1OWpfegGewrCr2hc0alVrTSDocabg4QWubqDDok8oWzNfMDrqPmEprYiecCY8zyVjK0OaRxA+pH2Uyanf0qQAyld8QVXdBtZrqdVofTfo5p2P3B5EajggL5mR8j4X6jz4j7+qupO2KSsuTE+yIAqdmbSi4mnQbSLho9uYmCZ1DnEHUa7FcttQyWvI8QIaRseEcw7UaJ4/xU3A8ASOhCXsA0J4ajzTsuoblulzf3CZtvZt4pEOHUgauEcYH2S6hZhpMarc98QZRPeUqgiqwOPMjX0cNQmQ1KnduiNGRpW+myb4VQy1WnkCT7EfdFV7Ab0wYG4nUdeoQlR5Ycw4aefNJUnal4BQt7SYU5jjWpiWHVwH6evkk7bkEar6Phb2ubuD+9klxfsUx5L6Du7J1LT8Hpxat0I7opgozFCAU6e0mmCNcv0R2E9iQ3xV6sj+lmnzM/RKW1gxzmh0gEjzAMJGaDVMlUMbWqHAEKu4v3trgfpAGnORKHc4HVpgou2yVD4wQ4cRrKyxSi2yG2wegKjQWbJxRplvBZjCcUbRgNBI2I5pyMYc7aAPc/Neh0mowemufaXuGxaSHYK9SzCrouJBPBM12sWRZI7kNTsiiiiYEWlsbadAuWiFyawG/nKQXPa2k10API5gCPmdVx8mfHjq2Js0Tiqq7G1GFjgHNIgg6gr2lcNe0ObqCARHULiqYbICu5Jr4EZ86xjs5XpVv5LHPpuOhH6ejjw8zomWH9m4GavUOb+lhgDzdEn0j1Ty4uXTvwXH8Q0jXRceSx7nt/coV0LdlMjuwWcNyfcOJXT8SD6hpO0qNAd5t/qHSdJ9EPcXLaYz1HtawcSd/LmegSLsdiBun3Vy4FuraTGn9LWguA6znBJ5yrwlJY3XXuINm1iXEciY8pSPH8RJd3LD/uI/4/n/ALTWq7IS48Afys3Vfo5wGpJJ9TK5GFXLc/4ysgapg9N8y0Sd/wBgo2yZ3bBTaXZB+kuJHsShaVy6UwtaZJGm60ZJzSqT4KIOZeENgE7KU6neGZ2Eu9Pzp7qOsjEhVWtPI45vhd4T0nb5ge6QoNosc/wdOXV3ElwbDQXGGzwa0ab66yUdZOztAG7dvI/5+qxGM4tUpVH0P6XceOkgjzBBVFpjVdu1Qj2/C1vSZJQTb/wSzd9objKaTeIzE+sAf8SurWrIELIULt7yXOcXE7kmT7pzhlWHDVJ1GLgifJpmszMcwGMzS2eUiJWJsMTzTlcQQYIPMGCHDgVuLBpcDGh1APIkb+khfIu1FdrL4MbEuptDy3bPrAJHHKG+4WjSYPVhTXhv7F+z6HRr5hKtZ5rBYd2mbbAMqBxAnLlifIgkaLZYbfMrU21GE5XCRIg+yy6jSzxctceGQdWbt2jcgx7IK5Y0HKTryV9u4yCExurdjwHR4uMcf8o4EpwryiMTULUtOZjoTe1uqjtyI5wqX2RA1BAQuLXvcUxlAzOMCfmfT7rfjx7FZAzEsTbSa5zjLgPCNyTGm2wWHZag6pi2XU3OILiYJjXjKrt2hZp5nLkq2XWVppoEfa20EHiubNm5HKfZH0KhPALG25S7CkXMeeKLp1y0eeilClKdYNTbmLXAGW8RPELq6TTynJc0WSs6wA5nE8h9U9Q9CzYwlzRE6dPZEL02nxPHDa+x0VSIooonljGdpLoNpul0SCAOJkQsX3gKa3FnmjQnzkpfXtA0Sdv3wXitVJznbRms0uCYvSFNrXPDXN0hxjy1Oh0Tp9+wD4m+6+a0LUVHhoB8XGduq1NU7p2PUyhDolhNe4Dnaaqi4q5G5tzwC4okcPdC4rU8TR/b9ys83Nx3PtkE2I0TUYS8knr9uiVdncSNpWLT/wDDUIDv7eAf6Tr09Foqu20jiEoxDDc4lo34JuJuHsy6YLNrcUwJzJQ6xpnYnyXVhZuZQY3M54EwTwExA6AgxKoquLVhy8TqP+SMs/gaDNXH3Ony1RNubefC4TyDvsVn76oXLL9o6ha0MbuSCTyA1A9/onYcEsrScv2K3yfUa1IuIyQGjU8SenkvKlsBLtoBJc4w1oA1PLbidlh+xfbLumll0Hv2DHgAu8nAkT5/9oXt/wBqalyzuaTDToEy4k+KpyBjQN6SZ05LqYdPXszq/h19C3Ao7T4tTuLgupasa0MDts8Ey6N4M6TwA8kJavgpNbAtJadxqE0tnrbPGoql0BmnwwSEzoSCDCTYa/ZOqB0XFzqmwB2OWt3XtQLOSS6HgPDDEToXEDi3jwWDtuxF650G3cwDdzyGsHXNOv8A4yV9DwjHTb5hlDmu1iYg85jl9Au6mMPqv8W3ADRoHl91ox6tYMNRXJcyWOf6cVHUw6lXa+qAQWubkDv9rpOvnAPRDX+NVbVjIouYWw1zXCA2APCTyPA7FfRqdaYQfaO1DqYfAzN082mZB6Tr781WOr9VJZFaX0CUdn8SbcU2VGbHccQeLSnWNYh/D0S8CS3L6SQJ9isZ2Ru6Aq93Tyta4/p0Bdt8/sE0/wBQLjLb93MOquAHk0hx+jR6pGLDtzNJOrXzog4wzGm3DQQQY3CBxylnqBzhLW6Dpz/fRYfs7iD7Z5dlzSIIOnUGen3K3r6mamDuHCfOVfLGULV8eAAtG/e1+RgaKbffqUdUsm1fE2Gu+RSv+FObN5Ajy0n2TXDGZfDBAGyRtcluXS7JRzaW7gS2OiZW9A8kbSpjfiUQGABbMWjSjYUiugyEbaiHtjmFxYUC9xHDmnVrZhmu5+i6mkwOSTXReMQlRRRdgaRRRRQh80diL2mHMI9NPdD3VMOjqnjjmmQD0QP8EA4Oa077Tp6ryeV48iptmcro2gpNmPE79jyQ1TMUzry98DYb9OQ81RVowSqSxx8dIANaOXmJ+Nw020+8/Ne25glXtAJk8fZSNTjRVgtOjIXBcGy2PXzTIR5JTdOl7o/ekKmq4gqZEX22JOpgtLc7TqNYIP4XguqNTSoHU54ghzfXQFK76/ZTE1HBvKd/QDUpDcdoGlpNNpdrGpjhM8f2ErFjnNL2bS/nZajQ3tqabshM8iNiDsVmb2weXOdvJ2Wzwlwr0aLz+pjR5FvhInzCtusE08Lh5EfdHHKcJSpdFaPnjbIzMbJha2jXCCJCc3tmWmHNI6K3DrOmC6pVOWmwSZMA+Z4DRNedyJRhMawKpTcHMa5wnSAT6GAhmMjXUcwRBHovpFj/AKi2rqgo02PAJgODQ1p0nac3DiForhlK5ZFQCow8xqPI7tPkt3rSilHIufsWo+V2D9YWit26JLfWHcXL6IdIadDzBAcJ6wQmtB8BZNSueCoRVpSeSKt2wBCGDsyNsqZKwydLkI1sKeaPmr8YtGOphlSS107EjYcwevHRW4fbkDpzQ3aC+bLKYIJbJdyBMQPPT6LRjaWNyrkJ8+xPso60HfU6hfSkAyIeydiY0OukiNSNEHjtd1U0nPe5xgjxOJ4jafNfQXOFSlUpnXM1w9YMfOEgs+yrnuGYwBtoteDPLN7T7QRNZ0jAze5WowcOAjMcvKdEdS7KtiHGfL/tN7bB2tECYTIaWeSSk+gpHFnZg6jX1TKvR0iOIVtrZkbBHOsXkbLqfl04ONdlqF9vyTFli50cAiLaycNwmNNivj0iSpllEosbXJJPFGLwL1bIQUFSLkUUUViEUUUUIfPrmoWHMEHWxyoZADW/3AGfmVFF4bJOUZUmZy2zvBTYAQS7ckHeTP3VjsSDjGQAef8AheKIQ1E9yhfBGL6lzqdNeSJpVtAF4omQmyrO54ylVyTrlOp3P4XqifGKk+QoS3FhJJOpPEpdXsI2UUWqJc0vYu4/luondhLh5OOvs76p/wB4TMmGt1P1lRRYNTxlpeasq1yeYbi1K7otqU2hzDIBe2DIJb6bLO9trF1W2q06e8teBMA5DJbJ9xPEDzUUTNV+jmjt8MjPkmFPLq9LhDh+fsvuXZ4nb1UUW38U4yQIz5tjOLZ7+s79Lnw09GgMEj/xTmhUlRRV1cUlFr3FZDWxoZiE6NYUWiGhz3SGtO2gEuceQkabmVFFx17WTnxyFdGexG/dUAbnLoMkmYnkBwHt8lRSYYJ4BRRapccEYzw1zqjmhmj5EcieXRbetOQEiHGAG6fFynb/AKXqi04IL05P41/PuGK4G2GYXkaM2ruKYMtm8lFF6XHijjiox6Q9KiwUhyVgCiiaE9UUUUIRRRRQhFFFFCEUUUU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7116" name="Picture 12" descr="https://encrypted-tbn2.gstatic.com/images?q=tbn:ANd9GcQAgoffVs0XDSNmxL1ZT7v7eYwN5-hahg63JFvoWyFUW3Y-4Q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1002" y="1657982"/>
            <a:ext cx="4013666" cy="18573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1970</TotalTime>
  <Words>38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Rounded MT Bold</vt:lpstr>
      <vt:lpstr>Curlz MT</vt:lpstr>
      <vt:lpstr>Franklin Gothic Book</vt:lpstr>
      <vt:lpstr>Perpetua</vt:lpstr>
      <vt:lpstr>Wingdings 2</vt:lpstr>
      <vt:lpstr>Equity</vt:lpstr>
      <vt:lpstr>PLANTS</vt:lpstr>
      <vt:lpstr>PowerPoint Presentation</vt:lpstr>
      <vt:lpstr>EDIBLE   STEM  PARTS</vt:lpstr>
      <vt:lpstr>PowerPoint Presentation</vt:lpstr>
      <vt:lpstr>Sugar cane</vt:lpstr>
      <vt:lpstr>EDIBLE LEAVES</vt:lpstr>
      <vt:lpstr>PowerPoint Presentation</vt:lpstr>
      <vt:lpstr>cabbage</vt:lpstr>
      <vt:lpstr>Lettuce or salad</vt:lpstr>
      <vt:lpstr>PowerPoint Presentation</vt:lpstr>
      <vt:lpstr>EDIBLE ROOTS</vt:lpstr>
      <vt:lpstr>PowerPoint Presentation</vt:lpstr>
      <vt:lpstr>Potatoes</vt:lpstr>
      <vt:lpstr>Sweet Potatoes</vt:lpstr>
      <vt:lpstr>Beetroot</vt:lpstr>
      <vt:lpstr>Ginger         </vt:lpstr>
      <vt:lpstr>EDIBLE FLOWERS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Fatim</dc:creator>
  <cp:lastModifiedBy>liz Edwards</cp:lastModifiedBy>
  <cp:revision>64</cp:revision>
  <dcterms:created xsi:type="dcterms:W3CDTF">2013-12-26T10:43:45Z</dcterms:created>
  <dcterms:modified xsi:type="dcterms:W3CDTF">2020-06-26T15:43:31Z</dcterms:modified>
</cp:coreProperties>
</file>