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6ECE-35B8-48E7-8FDD-1E07242880E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C31B-6BFF-4231-B647-2C466D72E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6ECE-35B8-48E7-8FDD-1E07242880E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C31B-6BFF-4231-B647-2C466D72E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6ECE-35B8-48E7-8FDD-1E07242880E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C31B-6BFF-4231-B647-2C466D72E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6ECE-35B8-48E7-8FDD-1E07242880E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C31B-6BFF-4231-B647-2C466D72E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6ECE-35B8-48E7-8FDD-1E07242880E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C31B-6BFF-4231-B647-2C466D72E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6ECE-35B8-48E7-8FDD-1E07242880E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C31B-6BFF-4231-B647-2C466D72E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6ECE-35B8-48E7-8FDD-1E07242880E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C31B-6BFF-4231-B647-2C466D72E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6ECE-35B8-48E7-8FDD-1E07242880E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C31B-6BFF-4231-B647-2C466D72E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6ECE-35B8-48E7-8FDD-1E07242880E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C31B-6BFF-4231-B647-2C466D72E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6ECE-35B8-48E7-8FDD-1E07242880E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C31B-6BFF-4231-B647-2C466D72E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6ECE-35B8-48E7-8FDD-1E07242880E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C31B-6BFF-4231-B647-2C466D72E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E6ECE-35B8-48E7-8FDD-1E07242880E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0C31B-6BFF-4231-B647-2C466D72EF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damers.wistia.com/medias/1opjxid6a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6000" dirty="0" smtClean="0">
                <a:latin typeface="SassoonPrimaryInfant" pitchFamily="2" charset="0"/>
              </a:rPr>
              <a:t>Small people, big actions! </a:t>
            </a:r>
            <a:endParaRPr lang="en-US" sz="6000" dirty="0">
              <a:latin typeface="SassoonPrimaryInfan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4" name="AutoShape 2" descr="On the way to plastic-free ocea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On the way to plastic-free ocea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On the way to plastic-free ocea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On the way to plastic-free ocea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GB" sz="4000" dirty="0"/>
              <a:t>	</a:t>
            </a:r>
            <a:r>
              <a:rPr lang="en-GB" sz="4000" dirty="0" smtClean="0">
                <a:latin typeface="SassoonPrimaryInfant" pitchFamily="2" charset="0"/>
              </a:rPr>
              <a:t>Look through the power point to see what some children in the UK  have been doing to help keep our oceans plastic free</a:t>
            </a:r>
            <a:r>
              <a:rPr lang="en-GB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4088" y="692696"/>
            <a:ext cx="3322712" cy="54334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>
                <a:latin typeface="SassoonPrimaryInfant" pitchFamily="2" charset="0"/>
              </a:rPr>
              <a:t>	Maya, aged 8 from Totnes has written letters to the local supermarket asking them to consider a plastic free aisle. </a:t>
            </a:r>
          </a:p>
          <a:p>
            <a:pPr>
              <a:buNone/>
            </a:pPr>
            <a:endParaRPr lang="en-GB" dirty="0">
              <a:latin typeface="SassoonPrimaryInfant" pitchFamily="2" charset="0"/>
            </a:endParaRPr>
          </a:p>
          <a:p>
            <a:pPr>
              <a:buNone/>
            </a:pPr>
            <a:r>
              <a:rPr lang="en-GB" dirty="0">
                <a:latin typeface="SassoonPrimaryInfant" pitchFamily="2" charset="0"/>
              </a:rPr>
              <a:t>	</a:t>
            </a:r>
            <a:r>
              <a:rPr lang="en-GB" dirty="0" smtClean="0">
                <a:latin typeface="SassoonPrimaryInfant" pitchFamily="2" charset="0"/>
              </a:rPr>
              <a:t>She has also persuaded her school to become a Plastic </a:t>
            </a:r>
            <a:r>
              <a:rPr lang="en-GB" dirty="0">
                <a:latin typeface="SassoonPrimaryInfant" pitchFamily="2" charset="0"/>
              </a:rPr>
              <a:t>F</a:t>
            </a:r>
            <a:r>
              <a:rPr lang="en-GB" dirty="0" smtClean="0">
                <a:latin typeface="SassoonPrimaryInfant" pitchFamily="2" charset="0"/>
              </a:rPr>
              <a:t>ree School! </a:t>
            </a:r>
          </a:p>
          <a:p>
            <a:pPr>
              <a:buNone/>
            </a:pPr>
            <a:endParaRPr lang="en-GB" dirty="0" smtClean="0"/>
          </a:p>
        </p:txBody>
      </p:sp>
      <p:pic>
        <p:nvPicPr>
          <p:cNvPr id="1026" name="Picture 2" descr="https://www.sas.org.uk/wp-content/uploads/Totnes01-660x6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4896543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4176464" cy="51845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SassoonPrimaryInfant" pitchFamily="2" charset="0"/>
              </a:rPr>
              <a:t>Louis , aged 11, regularly attends beach cleans in his town,  </a:t>
            </a:r>
            <a:r>
              <a:rPr lang="en-US" dirty="0" err="1" smtClean="0">
                <a:latin typeface="SassoonPrimaryInfant" pitchFamily="2" charset="0"/>
              </a:rPr>
              <a:t>Penzance</a:t>
            </a:r>
            <a:r>
              <a:rPr lang="en-US" dirty="0" smtClean="0">
                <a:latin typeface="SassoonPrimaryInfant" pitchFamily="2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SassoonPrimaryInfant" pitchFamily="2" charset="0"/>
              </a:rPr>
              <a:t> 	</a:t>
            </a:r>
          </a:p>
          <a:p>
            <a:pPr>
              <a:buNone/>
            </a:pPr>
            <a:r>
              <a:rPr lang="en-US" dirty="0" smtClean="0">
                <a:latin typeface="SassoonPrimaryInfant" pitchFamily="2" charset="0"/>
              </a:rPr>
              <a:t>	He makes </a:t>
            </a:r>
            <a:r>
              <a:rPr lang="en-US" dirty="0">
                <a:latin typeface="SassoonPrimaryInfant" pitchFamily="2" charset="0"/>
              </a:rPr>
              <a:t>eye-catching images of plastic pollution to grab attention and encourage people to take individual action to reduce single-use</a:t>
            </a:r>
            <a:r>
              <a:rPr lang="en-US" dirty="0" smtClean="0">
                <a:latin typeface="SassoonPrimaryInfant" pitchFamily="2" charset="0"/>
              </a:rPr>
              <a:t>.</a:t>
            </a:r>
          </a:p>
          <a:p>
            <a:pPr>
              <a:buNone/>
            </a:pPr>
            <a:endParaRPr lang="en-GB" dirty="0">
              <a:latin typeface="SassoonPrimaryInfant" pitchFamily="2" charset="0"/>
            </a:endParaRPr>
          </a:p>
          <a:p>
            <a:pPr>
              <a:buNone/>
            </a:pPr>
            <a:r>
              <a:rPr lang="en-GB" dirty="0" smtClean="0">
                <a:latin typeface="SassoonPrimaryInfant" pitchFamily="2" charset="0"/>
              </a:rPr>
              <a:t>	His pictures have inspired lots of people to reduce their use of single-use plastic. </a:t>
            </a:r>
            <a:endParaRPr lang="en-US" dirty="0">
              <a:latin typeface="SassoonPrimaryInfant" pitchFamily="2" charset="0"/>
            </a:endParaRPr>
          </a:p>
        </p:txBody>
      </p:sp>
      <p:pic>
        <p:nvPicPr>
          <p:cNvPr id="6148" name="Picture 4" descr="https://www.sas.org.uk/wp-content/uploads/PZ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836712"/>
            <a:ext cx="4557901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4048" y="1052736"/>
            <a:ext cx="3466728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latin typeface="SassoonPrimaryInfant" pitchFamily="2" charset="0"/>
              </a:rPr>
              <a:t>The children at </a:t>
            </a:r>
            <a:r>
              <a:rPr lang="en-GB" dirty="0" err="1" smtClean="0">
                <a:latin typeface="SassoonPrimaryInfant" pitchFamily="2" charset="0"/>
              </a:rPr>
              <a:t>Daymer’s</a:t>
            </a:r>
            <a:r>
              <a:rPr lang="en-GB" dirty="0" smtClean="0">
                <a:latin typeface="SassoonPrimaryInfant" pitchFamily="2" charset="0"/>
              </a:rPr>
              <a:t> First school in Dorchester have launched a bottle refill project to reduce plastic use. Check out their refill rap:  </a:t>
            </a:r>
          </a:p>
          <a:p>
            <a:pPr>
              <a:buNone/>
            </a:pPr>
            <a:r>
              <a:rPr lang="en-US" dirty="0" smtClean="0">
                <a:latin typeface="SassoonPrimaryInfant" pitchFamily="2" charset="0"/>
                <a:hlinkClick r:id="rId2"/>
              </a:rPr>
              <a:t>https://damers.wistia.com/medias/1opjxid6a6</a:t>
            </a:r>
            <a:endParaRPr lang="en-US" dirty="0">
              <a:latin typeface="SassoonPrimaryInfant" pitchFamily="2" charset="0"/>
            </a:endParaRPr>
          </a:p>
        </p:txBody>
      </p:sp>
      <p:pic>
        <p:nvPicPr>
          <p:cNvPr id="16386" name="Picture 2" descr="https://www.sas.org.uk/wp-content/uploads/Dorchester03-660x6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24744"/>
            <a:ext cx="4320480" cy="4091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GB" dirty="0" smtClean="0">
                <a:latin typeface="SassoonPrimaryInfant" pitchFamily="2" charset="0"/>
              </a:rPr>
              <a:t>	</a:t>
            </a:r>
            <a:r>
              <a:rPr lang="en-GB" sz="4400" dirty="0" smtClean="0">
                <a:latin typeface="SassoonPrimaryInfant" pitchFamily="2" charset="0"/>
              </a:rPr>
              <a:t>What could we do at home or at school to reduce the plastic in our oceans? </a:t>
            </a:r>
            <a:endParaRPr lang="en-US" dirty="0"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Small people, big actions!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people, big actions! </dc:title>
  <dc:creator>Hollie Coleman</dc:creator>
  <cp:lastModifiedBy>Hollie Coleman</cp:lastModifiedBy>
  <cp:revision>1</cp:revision>
  <dcterms:created xsi:type="dcterms:W3CDTF">2020-07-01T12:47:30Z</dcterms:created>
  <dcterms:modified xsi:type="dcterms:W3CDTF">2020-07-01T13:28:23Z</dcterms:modified>
</cp:coreProperties>
</file>