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4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3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2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5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7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77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3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7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1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323D2-935C-46E6-A226-77032036E5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5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5B518B83-58B7-4C11-B344-311F33BA5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6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GB" sz="8800" b="1" dirty="0">
                <a:solidFill>
                  <a:srgbClr val="FFFFFF"/>
                </a:solidFill>
              </a:rPr>
              <a:t>Flags of the World</a:t>
            </a:r>
          </a:p>
        </p:txBody>
      </p:sp>
    </p:spTree>
    <p:extLst>
      <p:ext uri="{BB962C8B-B14F-4D97-AF65-F5344CB8AC3E}">
        <p14:creationId xmlns:p14="http://schemas.microsoft.com/office/powerpoint/2010/main" val="3956006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r>
              <a:rPr lang="en-GB" sz="7200" b="1" dirty="0"/>
              <a:t>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984" y="2662820"/>
            <a:ext cx="5140032" cy="34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r>
              <a:rPr lang="en-GB" sz="7200" b="1" dirty="0"/>
              <a:t>Japan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692" y="2525193"/>
            <a:ext cx="5544616" cy="37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4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r>
              <a:rPr lang="en-GB" sz="7200" b="1" dirty="0"/>
              <a:t>Egypt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693" y="2525193"/>
            <a:ext cx="5544614" cy="37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3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r>
              <a:rPr lang="en-GB" sz="7200" b="1" dirty="0"/>
              <a:t>South Africa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843" y="2636849"/>
            <a:ext cx="5790314" cy="34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r>
              <a:rPr lang="en-GB" sz="7200" b="1" dirty="0"/>
              <a:t>Spain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93" y="2723416"/>
            <a:ext cx="5234813" cy="34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r>
              <a:rPr lang="en-GB" sz="7200" b="1" dirty="0"/>
              <a:t>Germany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4593" y="2860571"/>
            <a:ext cx="5234813" cy="32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3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r>
              <a:rPr lang="en-GB" sz="7200" b="1" dirty="0"/>
              <a:t>Brazil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117" y="2634001"/>
            <a:ext cx="4919765" cy="35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r>
              <a:rPr lang="en-GB" sz="7200" b="1" dirty="0"/>
              <a:t>Argentina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383" y="2723416"/>
            <a:ext cx="5141233" cy="34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r>
              <a:rPr lang="en-GB" sz="7200" b="1" dirty="0"/>
              <a:t>Canada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938" y="2723416"/>
            <a:ext cx="5722124" cy="3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r>
              <a:rPr lang="en-GB" sz="7200" b="1" dirty="0"/>
              <a:t>Mexico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938" y="2768355"/>
            <a:ext cx="5722124" cy="32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3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r>
              <a:rPr lang="en-GB" sz="7200" b="1" dirty="0"/>
              <a:t>Australia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938" y="2723416"/>
            <a:ext cx="5722124" cy="32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1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r>
              <a:rPr lang="en-GB" sz="7200" b="1" dirty="0"/>
              <a:t>New Zealand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938" y="2723417"/>
            <a:ext cx="5722124" cy="30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2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Flags of the World</vt:lpstr>
      <vt:lpstr>Spain</vt:lpstr>
      <vt:lpstr>Germany</vt:lpstr>
      <vt:lpstr>Brazil</vt:lpstr>
      <vt:lpstr>Argentina</vt:lpstr>
      <vt:lpstr>Canada</vt:lpstr>
      <vt:lpstr>Mexico</vt:lpstr>
      <vt:lpstr>Australia</vt:lpstr>
      <vt:lpstr>New Zealand</vt:lpstr>
      <vt:lpstr>India</vt:lpstr>
      <vt:lpstr>Japan</vt:lpstr>
      <vt:lpstr>Egypt</vt:lpstr>
      <vt:lpstr>South Africa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Olympic Host Cities</dc:title>
  <dc:creator>JSullivan</dc:creator>
  <cp:lastModifiedBy>JSullivan</cp:lastModifiedBy>
  <cp:revision>9</cp:revision>
  <dcterms:created xsi:type="dcterms:W3CDTF">2020-02-06T20:12:09Z</dcterms:created>
  <dcterms:modified xsi:type="dcterms:W3CDTF">2020-03-06T09:48:44Z</dcterms:modified>
</cp:coreProperties>
</file>