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2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95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7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33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1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23D2-935C-46E6-A226-77032036E5E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27E3-4A8F-4CFE-A1A1-4FFF2D7645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95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en-GB" sz="4800" b="1" dirty="0" smtClean="0"/>
              <a:t>Famous People Throughout History</a:t>
            </a:r>
            <a:endParaRPr lang="en-GB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373216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</a:p>
          <a:p>
            <a:endParaRPr lang="en-GB" dirty="0"/>
          </a:p>
          <a:p>
            <a:r>
              <a:rPr lang="en-GB" dirty="0" smtClean="0"/>
              <a:t>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0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Queen Victoria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9" y="2972469"/>
            <a:ext cx="5616623" cy="314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Neil Armstrong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96952"/>
            <a:ext cx="54005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Anne Frank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52936"/>
            <a:ext cx="33123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Isambard Kingdom Brunel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50" y="2780928"/>
            <a:ext cx="3932491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7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Rosa Park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945" y="2708920"/>
            <a:ext cx="3414118" cy="34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Nelson Mandela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596" y="2852937"/>
            <a:ext cx="4994809" cy="309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J K Rowling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2924944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0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Sir Christopher Wren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23" y="3084176"/>
            <a:ext cx="4931756" cy="292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9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Florence Nightingale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3" y="2924944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9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1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Martin Luther King</a:t>
            </a:r>
            <a:endParaRPr lang="en-GB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924944"/>
            <a:ext cx="2808312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Famous People Throughout History</vt:lpstr>
      <vt:lpstr>Anne Frank</vt:lpstr>
      <vt:lpstr>Isambard Kingdom Brunel</vt:lpstr>
      <vt:lpstr>Rosa Park</vt:lpstr>
      <vt:lpstr>Nelson Mandela</vt:lpstr>
      <vt:lpstr>J K Rowling</vt:lpstr>
      <vt:lpstr>Sir Christopher Wren</vt:lpstr>
      <vt:lpstr>Florence Nightingale</vt:lpstr>
      <vt:lpstr>Martin Luther King</vt:lpstr>
      <vt:lpstr>Queen Victoria</vt:lpstr>
      <vt:lpstr>Neil Armstrong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Olympic Host Cities</dc:title>
  <dc:creator>JSullivan</dc:creator>
  <cp:lastModifiedBy>JSullivan</cp:lastModifiedBy>
  <cp:revision>4</cp:revision>
  <dcterms:created xsi:type="dcterms:W3CDTF">2020-02-06T20:12:09Z</dcterms:created>
  <dcterms:modified xsi:type="dcterms:W3CDTF">2020-03-25T10:27:11Z</dcterms:modified>
</cp:coreProperties>
</file>