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9" d="100"/>
          <a:sy n="59" d="100"/>
        </p:scale>
        <p:origin x="-7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B5A3-E649-4272-8859-BE3BB9E3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F732E5-6BE8-4983-B8BC-32D928136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EFD4A2-01A8-46BA-A700-06955C04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8DD278-C035-4DA9-AD4F-99653E66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23FFF3-74F2-4AF8-A0B2-26B35A89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E3073-1120-43FB-83CB-1C5F8E6A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4648C1-A0CC-4F8B-8806-49AA3D9E3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0F2D2-0FAA-46F8-ABF0-33B22927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DA81A4-4497-4597-B976-53D3226B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9E3603-6584-4B33-9135-2A706967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7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2C3118-17DF-4DFF-AD72-2CB82256D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0A8C64-6A2B-4CE6-BC2B-5D1E7553F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48A66F-9993-473C-8E45-AFA2A99E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C621E-866A-44FD-8C94-4B662B10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79C112-F64D-48F8-98F9-69BD0149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5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B2472-04BD-4131-A721-27A5F6B0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C955C4-6249-4B58-A67D-0742F32EE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84BD9D-F46A-4987-B176-DAD95C17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71C55-FD46-485F-9744-60F5496E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6A5FAC-9089-44D3-9F43-84855A2F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9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39218-4950-4D09-84D4-E1A49C65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77E421-2197-447E-8A39-11C34A66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28EAE-9430-4011-B1CB-8A5BA4A0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1FD69-2298-47EA-90DA-DD8FB749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0BB111-7FF4-4DFD-82E3-69A8108C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0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C2F32-478F-43BA-942F-305736E0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E049F-E54A-4541-B73F-428EB14C7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447E55-DB97-4ECF-BA2C-F83FA06B0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CEC486-B5A7-43A6-9DF7-B6B14F69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9B1BBD-AD4A-4DA4-9A5F-2D6E8CC7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8C9471-EB81-4FEA-9A60-5486BEF5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1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0A85D-E83C-4942-9A55-3C47F164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94D523-4425-40DF-BE20-0C7538903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E6056A-BEDF-4896-A69E-E450D6A2F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E1C7C3-3DDE-4179-AE4D-CC6D1A9E6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07863C-DA8B-4A66-8E38-904B23EC4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EAA9D8-1586-4056-903C-B05531BB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AB5324-B6B7-4C49-8727-97B29262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0830BD-6326-4615-8EEA-C7C055B7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9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A70D9-69A0-44FD-890F-6CBF70BB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0ABC4C-406A-4CB5-B4DE-BDEBC667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46BE4B-3215-4F5C-89EE-BFA0ACE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77B9E1-7FB3-423F-9FB5-63C5D886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C3BAC8-4D9C-48B0-B249-E172D6FB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94F37A-F567-4F74-B14A-B08A3F54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B254AA-F5F9-4652-B0B7-7E63CE9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26A3D-5703-47DF-81D4-621FE0A8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007F8-2DFB-4586-BEBD-BD9EED39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4C98EE-D7B2-4B23-BBB0-6B1A442CC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2E90BE-0346-43D8-8C6B-8F606990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FC21D8-8E81-4CB4-9C2C-786D25EC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94BC72-D4C7-4093-9D7B-996325B8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1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B67D1-0DF0-48BF-A335-EF04B06F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C60BA4-1D40-4C35-B649-114DB45A5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F7A8A5-914E-494C-B509-D8156FD2B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D98728-77F5-41A6-9EDA-E577C22C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87E13-6A0F-4496-8E5F-52867AB4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CD4D1E-7610-4E3D-9F91-F52815B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5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45B062-3FBD-41DB-9942-566A468E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90AA7C-5185-4102-A361-F5172FD90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C0AF48-3820-45BD-A4B6-EC4F93D77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D5ED-2006-4E1F-ABA2-4F92DA5CD0AE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FD02F6-879A-44BE-8852-579038AB3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6DA372-DDEC-4148-932D-8B33DE04F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E9DA-296B-4147-9C36-664CD1C16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981D5-C513-4E1B-B588-55B8B4EC8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385307-3E26-469A-80A2-38A42FD16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221A77-82CC-4796-A526-233458F4F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5" t="31858" r="36791" b="47477"/>
          <a:stretch/>
        </p:blipFill>
        <p:spPr>
          <a:xfrm>
            <a:off x="422984" y="261658"/>
            <a:ext cx="10110067" cy="2777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103538-C8BA-4A37-8065-C7062B145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13" t="38857" r="36032" b="38348"/>
          <a:stretch/>
        </p:blipFill>
        <p:spPr>
          <a:xfrm>
            <a:off x="6313715" y="2733152"/>
            <a:ext cx="4798422" cy="3728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012D1D-E875-4EA6-B716-85CD95AE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13" t="60250" r="36032" b="18916"/>
          <a:stretch/>
        </p:blipFill>
        <p:spPr>
          <a:xfrm>
            <a:off x="1524000" y="3335487"/>
            <a:ext cx="4789715" cy="34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0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D0B18-E034-444F-B4D8-E6240868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140AC-F9D6-4F00-93C0-C109BAA0A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Quotes for World Kindness Day">
            <a:extLst>
              <a:ext uri="{FF2B5EF4-FFF2-40B4-BE49-F238E27FC236}">
                <a16:creationId xmlns:a16="http://schemas.microsoft.com/office/drawing/2014/main" xmlns="" id="{EBF4B8B7-8649-4BC8-8C38-25884B36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0"/>
            <a:ext cx="942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2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4CA94-951B-438C-84BC-BF8166EA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B64B7-F374-4B3E-B0C5-A4E3A61B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4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FFC5E-7812-4F4E-98CD-11EA56D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5CF05-70A9-4C38-812C-236F3F4C0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5A4B65-CE4B-42A9-833E-BCB657225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6" t="29586" r="42720" b="41461"/>
          <a:stretch/>
        </p:blipFill>
        <p:spPr>
          <a:xfrm>
            <a:off x="248194" y="365125"/>
            <a:ext cx="11695611" cy="49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2664F-D279-44FD-8389-141B6EB4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Lilacs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CF7C14-005C-4051-80AF-AC94FE98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he Lilacs, Exeter, Devon, EX4 6NG | Residential care home">
            <a:extLst>
              <a:ext uri="{FF2B5EF4-FFF2-40B4-BE49-F238E27FC236}">
                <a16:creationId xmlns:a16="http://schemas.microsoft.com/office/drawing/2014/main" xmlns="" id="{2B58E247-2406-4543-904C-43ED7669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1252538"/>
            <a:ext cx="65532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7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E31AF-3DFA-4108-B20D-F9EFEA32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Old Rectory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B2C109-C49E-466D-8703-2216E7CA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The Old Rectory Nursing Home, Exeter, Devon, EX4 6NG | Nursing home">
            <a:extLst>
              <a:ext uri="{FF2B5EF4-FFF2-40B4-BE49-F238E27FC236}">
                <a16:creationId xmlns:a16="http://schemas.microsoft.com/office/drawing/2014/main" xmlns="" id="{0F985F0B-BD59-45EB-B33E-EFC41203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24" y="1593805"/>
            <a:ext cx="9733252" cy="48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3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D70A6-EEFD-4F3B-B1C9-39BC208B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67565-9C3D-4D60-84C4-CD269725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mage may contain: one or more people and indoor">
            <a:extLst>
              <a:ext uri="{FF2B5EF4-FFF2-40B4-BE49-F238E27FC236}">
                <a16:creationId xmlns:a16="http://schemas.microsoft.com/office/drawing/2014/main" xmlns="" id="{2887D597-4BD9-432F-A279-DD1AB947B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4"/>
          <a:stretch/>
        </p:blipFill>
        <p:spPr bwMode="auto">
          <a:xfrm>
            <a:off x="2510246" y="681037"/>
            <a:ext cx="6858000" cy="5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3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69DFA-E888-4382-9812-1EA54A9F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5287F6-ED24-4091-8BE7-6A08B0D09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Image may contain: one or more people, people sitting and table">
            <a:extLst>
              <a:ext uri="{FF2B5EF4-FFF2-40B4-BE49-F238E27FC236}">
                <a16:creationId xmlns:a16="http://schemas.microsoft.com/office/drawing/2014/main" xmlns="" id="{82CEF496-CC0F-495D-9DF7-584C99130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1" r="6063"/>
          <a:stretch/>
        </p:blipFill>
        <p:spPr bwMode="auto">
          <a:xfrm>
            <a:off x="1628502" y="177073"/>
            <a:ext cx="8647612" cy="65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8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5F0AE-70DD-4AF3-963E-F75D2410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E8293-97C6-4CA9-93DB-BC6535A56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7D340C-242C-4576-A1F4-CC798E9E0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5" t="12825" r="11396" b="20254"/>
          <a:stretch/>
        </p:blipFill>
        <p:spPr>
          <a:xfrm>
            <a:off x="609600" y="200530"/>
            <a:ext cx="10972800" cy="62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C3772-95E1-43E3-BDF8-2C4A6DC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9A3AF2-1CBC-4A4F-BAC4-D29925FE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Why Random Acts of Kindness are Important - TeacupsAndTales">
            <a:extLst>
              <a:ext uri="{FF2B5EF4-FFF2-40B4-BE49-F238E27FC236}">
                <a16:creationId xmlns:a16="http://schemas.microsoft.com/office/drawing/2014/main" xmlns="" id="{AA925CBA-E6A5-47D7-AF9C-668B2C72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ndom acts of kindness during the coronavirus outbreak | Mental ...">
            <a:extLst>
              <a:ext uri="{FF2B5EF4-FFF2-40B4-BE49-F238E27FC236}">
                <a16:creationId xmlns:a16="http://schemas.microsoft.com/office/drawing/2014/main" xmlns="" id="{DE9ED30A-35C1-46D2-8254-A9DD6710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365125"/>
            <a:ext cx="585216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0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86848-7FF0-4EF1-84DB-F3ECCDC0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DCEA0-EC41-4FD7-8388-94D1D59D2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Powerful Kindness Quotes That Will Stay With You | Reader's Digest">
            <a:extLst>
              <a:ext uri="{FF2B5EF4-FFF2-40B4-BE49-F238E27FC236}">
                <a16:creationId xmlns:a16="http://schemas.microsoft.com/office/drawing/2014/main" xmlns="" id="{6430A869-9944-4CBF-8F3F-4B267DB1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6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The Lilacs</vt:lpstr>
      <vt:lpstr>The Old Rectory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Ford</dc:creator>
  <cp:lastModifiedBy>Claire Taylor</cp:lastModifiedBy>
  <cp:revision>5</cp:revision>
  <dcterms:created xsi:type="dcterms:W3CDTF">2020-05-06T09:39:21Z</dcterms:created>
  <dcterms:modified xsi:type="dcterms:W3CDTF">2020-05-13T08:27:03Z</dcterms:modified>
</cp:coreProperties>
</file>