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4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3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2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95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7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1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19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33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7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1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95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/>
              <a:t>Famous People Throughout History</a:t>
            </a:r>
            <a:endParaRPr lang="en-GB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537321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</a:t>
            </a:r>
          </a:p>
          <a:p>
            <a:endParaRPr lang="en-GB" dirty="0"/>
          </a:p>
          <a:p>
            <a:r>
              <a:rPr lang="en-GB" dirty="0" smtClean="0"/>
              <a:t>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0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2972469"/>
            <a:ext cx="5616623" cy="314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7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996952"/>
            <a:ext cx="540059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852936"/>
            <a:ext cx="331236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50" y="2780928"/>
            <a:ext cx="393249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945" y="2708920"/>
            <a:ext cx="3414118" cy="341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0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596" y="2852937"/>
            <a:ext cx="4994809" cy="309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2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20" y="2924944"/>
            <a:ext cx="32403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0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23" y="3084176"/>
            <a:ext cx="4931756" cy="292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9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3" y="2924944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9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24944"/>
            <a:ext cx="280831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On-screen Show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Famous People Throughout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Olympic Host Cities</dc:title>
  <dc:creator>JSullivan</dc:creator>
  <cp:lastModifiedBy>JSullivan</cp:lastModifiedBy>
  <cp:revision>5</cp:revision>
  <dcterms:created xsi:type="dcterms:W3CDTF">2020-02-06T20:12:09Z</dcterms:created>
  <dcterms:modified xsi:type="dcterms:W3CDTF">2020-03-25T10:28:17Z</dcterms:modified>
</cp:coreProperties>
</file>